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</p:sldIdLst>
  <p:sldSz cy="5143500" cx="9144000"/>
  <p:notesSz cx="7010400" cy="9296400"/>
  <p:embeddedFontLst>
    <p:embeddedFont>
      <p:font typeface="Roboto"/>
      <p:regular r:id="rId103"/>
      <p:bold r:id="rId104"/>
      <p:italic r:id="rId105"/>
      <p:boldItalic r:id="rId106"/>
    </p:embeddedFont>
    <p:embeddedFont>
      <p:font typeface="Google Sans"/>
      <p:regular r:id="rId107"/>
      <p:bold r:id="rId108"/>
      <p:italic r:id="rId109"/>
      <p:boldItalic r:id="rId110"/>
    </p:embeddedFont>
    <p:embeddedFont>
      <p:font typeface="Open Sans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6">
          <p15:clr>
            <a:srgbClr val="9AA0A6"/>
          </p15:clr>
        </p15:guide>
        <p15:guide id="2" pos="288">
          <p15:clr>
            <a:srgbClr val="9AA0A6"/>
          </p15:clr>
        </p15:guide>
        <p15:guide id="3" orient="horz" pos="1141">
          <p15:clr>
            <a:srgbClr val="9AA0A6"/>
          </p15:clr>
        </p15:guide>
        <p15:guide id="4" orient="horz" pos="1706">
          <p15:clr>
            <a:srgbClr val="9AA0A6"/>
          </p15:clr>
        </p15:guide>
        <p15:guide id="5" orient="horz" pos="2304">
          <p15:clr>
            <a:srgbClr val="9AA0A6"/>
          </p15:clr>
        </p15:guide>
        <p15:guide id="6" pos="4323">
          <p15:clr>
            <a:srgbClr val="9AA0A6"/>
          </p15:clr>
        </p15:guide>
        <p15:guide id="7" pos="4896">
          <p15:clr>
            <a:srgbClr val="9AA0A6"/>
          </p15:clr>
        </p15:guide>
        <p15:guide id="8" pos="867">
          <p15:clr>
            <a:srgbClr val="9AA0A6"/>
          </p15:clr>
        </p15:guide>
        <p15:guide id="9" pos="1422">
          <p15:clr>
            <a:srgbClr val="9AA0A6"/>
          </p15:clr>
        </p15:guide>
        <p15:guide id="10" pos="2016">
          <p15:clr>
            <a:srgbClr val="9AA0A6"/>
          </p15:clr>
        </p15:guide>
        <p15:guide id="11" pos="2610">
          <p15:clr>
            <a:srgbClr val="9AA0A6"/>
          </p15:clr>
        </p15:guide>
        <p15:guide id="12" pos="3168">
          <p15:clr>
            <a:srgbClr val="9AA0A6"/>
          </p15:clr>
        </p15:guide>
        <p15:guide id="13" pos="3744">
          <p15:clr>
            <a:srgbClr val="9AA0A6"/>
          </p15:clr>
        </p15:guide>
        <p15:guide id="14" pos="5472">
          <p15:clr>
            <a:srgbClr val="9AA0A6"/>
          </p15:clr>
        </p15:guide>
        <p15:guide id="15" orient="horz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" orient="horz"/>
        <p:guide pos="288"/>
        <p:guide pos="1141" orient="horz"/>
        <p:guide pos="1706" orient="horz"/>
        <p:guide pos="2304" orient="horz"/>
        <p:guide pos="4323"/>
        <p:guide pos="4896"/>
        <p:guide pos="867"/>
        <p:guide pos="1422"/>
        <p:guide pos="2016"/>
        <p:guide pos="2610"/>
        <p:guide pos="3168"/>
        <p:guide pos="3744"/>
        <p:guide pos="5472"/>
        <p:guide pos="28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GoogleSans-regular.fntdata"/><Relationship Id="rId106" Type="http://schemas.openxmlformats.org/officeDocument/2006/relationships/font" Target="fonts/Roboto-boldItalic.fntdata"/><Relationship Id="rId105" Type="http://schemas.openxmlformats.org/officeDocument/2006/relationships/font" Target="fonts/Roboto-italic.fntdata"/><Relationship Id="rId104" Type="http://schemas.openxmlformats.org/officeDocument/2006/relationships/font" Target="fonts/Roboto-bold.fntdata"/><Relationship Id="rId109" Type="http://schemas.openxmlformats.org/officeDocument/2006/relationships/font" Target="fonts/GoogleSans-italic.fntdata"/><Relationship Id="rId108" Type="http://schemas.openxmlformats.org/officeDocument/2006/relationships/font" Target="fonts/GoogleSans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-regular.fntdata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GoogleSans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OpenSans-boldItalic.fntdata"/><Relationship Id="rId18" Type="http://schemas.openxmlformats.org/officeDocument/2006/relationships/slide" Target="slides/slide12.xml"/><Relationship Id="rId113" Type="http://schemas.openxmlformats.org/officeDocument/2006/relationships/font" Target="fonts/OpenSans-italic.fntdata"/><Relationship Id="rId112" Type="http://schemas.openxmlformats.org/officeDocument/2006/relationships/font" Target="fonts/OpenSans-bold.fntdata"/><Relationship Id="rId111" Type="http://schemas.openxmlformats.org/officeDocument/2006/relationships/font" Target="fonts/OpenSans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7181" y="696912"/>
            <a:ext cx="6195899" cy="34862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472c7d3d1_3_834:notes"/>
          <p:cNvSpPr/>
          <p:nvPr>
            <p:ph idx="2" type="sldImg"/>
          </p:nvPr>
        </p:nvSpPr>
        <p:spPr>
          <a:xfrm>
            <a:off x="389773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472c7d3d1_3_83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f77ca97a2_427_143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f77ca97a2_427_14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5f77ca97a2_427_14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f77ca97a2_427_162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f77ca97a2_427_16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g5f77ca97a2_427_162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3a3ad4420_0_1051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3a3ad4420_0_105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3a3ad4420_0_105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f8d158107_325_0:notes"/>
          <p:cNvSpPr/>
          <p:nvPr>
            <p:ph idx="2" type="sldImg"/>
          </p:nvPr>
        </p:nvSpPr>
        <p:spPr>
          <a:xfrm>
            <a:off x="406400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5f8d158107_325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5f8d158107_325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9bd855f64_0_29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9bd855f64_0_29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2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2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a830e0af_5_0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a830e0af_5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9a830e0af_5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p3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39:notes"/>
          <p:cNvSpPr txBox="1"/>
          <p:nvPr>
            <p:ph idx="12" type="sldNum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p4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69" name="Google Shape;969;p41:notes"/>
          <p:cNvSpPr txBox="1"/>
          <p:nvPr>
            <p:ph idx="12" type="sldNum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4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p6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1:notes"/>
          <p:cNvSpPr txBox="1"/>
          <p:nvPr>
            <p:ph idx="12" type="sldNum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6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TIP: Use black icon then set transparency to 46% in “Format &gt; Format Options” to match icon color.</a:t>
            </a:r>
            <a:endParaRPr/>
          </a:p>
        </p:txBody>
      </p:sp>
      <p:sp>
        <p:nvSpPr>
          <p:cNvPr id="1015" name="Google Shape;1015;p6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p7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71:notes"/>
          <p:cNvSpPr txBox="1"/>
          <p:nvPr>
            <p:ph idx="12" type="sldNum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5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5:notes"/>
          <p:cNvSpPr/>
          <p:nvPr>
            <p:ph idx="2" type="sldImg"/>
          </p:nvPr>
        </p:nvSpPr>
        <p:spPr>
          <a:xfrm>
            <a:off x="407181" y="696912"/>
            <a:ext cx="6195899" cy="34862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6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6:notes"/>
          <p:cNvSpPr/>
          <p:nvPr>
            <p:ph idx="2" type="sldImg"/>
          </p:nvPr>
        </p:nvSpPr>
        <p:spPr>
          <a:xfrm>
            <a:off x="407181" y="696912"/>
            <a:ext cx="6195899" cy="34862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4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74:notes"/>
          <p:cNvSpPr/>
          <p:nvPr>
            <p:ph idx="2" type="sldImg"/>
          </p:nvPr>
        </p:nvSpPr>
        <p:spPr>
          <a:xfrm>
            <a:off x="407181" y="696912"/>
            <a:ext cx="6195899" cy="34862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96c6729e_19_0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96c6729e_19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a96c6729e_19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f77ca97a2_91_28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f77ca97a2_91_2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g5f77ca97a2_91_28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5f77ca97a2_427_208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5f77ca97a2_427_20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g5f77ca97a2_427_208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5f77ca97a2_427_275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5f77ca97a2_427_27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g5f77ca97a2_427_27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5f77ca97a2_481_30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5f77ca97a2_481_3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g5f77ca97a2_481_3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5f77ca97a2_489_54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5f77ca97a2_489_5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g5f77ca97a2_489_54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cba1bd040_1_21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g1cba1bd040_1_216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80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80:notes"/>
          <p:cNvSpPr/>
          <p:nvPr>
            <p:ph idx="2" type="sldImg"/>
          </p:nvPr>
        </p:nvSpPr>
        <p:spPr>
          <a:xfrm>
            <a:off x="407181" y="696912"/>
            <a:ext cx="6195899" cy="34862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5deaca6e59_893_2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5deaca6e59_893_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g5deaca6e59_893_2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81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81:notes"/>
          <p:cNvSpPr/>
          <p:nvPr>
            <p:ph idx="2" type="sldImg"/>
          </p:nvPr>
        </p:nvSpPr>
        <p:spPr>
          <a:xfrm>
            <a:off x="407181" y="696912"/>
            <a:ext cx="6195899" cy="34862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3a3ad4420_0_287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23a3ad4420_0_28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g23a3ad4420_0_28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f77ca97a2_112_0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f77ca97a2_112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Reviewing request to add Data Labeling Service</a:t>
            </a:r>
            <a:endParaRPr/>
          </a:p>
        </p:txBody>
      </p:sp>
      <p:sp>
        <p:nvSpPr>
          <p:cNvPr id="101" name="Google Shape;101;g5f77ca97a2_112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23a3ad4420_0_291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23a3ad4420_0_29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g23a3ad4420_0_29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83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83:notes"/>
          <p:cNvSpPr/>
          <p:nvPr>
            <p:ph idx="2" type="sldImg"/>
          </p:nvPr>
        </p:nvSpPr>
        <p:spPr>
          <a:xfrm>
            <a:off x="407181" y="696912"/>
            <a:ext cx="6195899" cy="34862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84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84:notes"/>
          <p:cNvSpPr/>
          <p:nvPr>
            <p:ph idx="2" type="sldImg"/>
          </p:nvPr>
        </p:nvSpPr>
        <p:spPr>
          <a:xfrm>
            <a:off x="407181" y="696912"/>
            <a:ext cx="6195899" cy="34862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7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2" name="Google Shape;2362;p17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17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196e558677_0_14:notes"/>
          <p:cNvSpPr/>
          <p:nvPr>
            <p:ph idx="2" type="sldImg"/>
          </p:nvPr>
        </p:nvSpPr>
        <p:spPr>
          <a:xfrm>
            <a:off x="406400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8" name="Google Shape;2368;g196e558677_0_1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g196e558677_0_14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7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1" name="Google Shape;2401;p17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Google Shape;2402;p17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7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7" name="Google Shape;2427;p17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17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8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2" name="Google Shape;2482;p18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18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8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6" name="Google Shape;2536;p18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18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18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0" name="Google Shape;2570;p18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18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52f84352d_367_105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52f84352d_367_10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3" name="Google Shape;163;g1d52f84352d_367_10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18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8" name="Google Shape;2608;p18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09" name="Google Shape;2609;p18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18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6" name="Google Shape;2636;p18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7" name="Google Shape;2637;p18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19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9" name="Google Shape;2759;p19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0" name="Google Shape;2760;p19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19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2" name="Google Shape;2802;p19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3" name="Google Shape;2803;p19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9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5" name="Google Shape;2865;p19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p19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19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9" name="Google Shape;2949;p19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p19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8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1" name="Google Shape;3001;p8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2" name="Google Shape;3002;p8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8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7" name="Google Shape;3007;p8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8" name="Google Shape;3008;p87:notes"/>
          <p:cNvSpPr txBox="1"/>
          <p:nvPr>
            <p:ph idx="12" type="sldNum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8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9" name="Google Shape;3049;p8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Google Shape;3050;p8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9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7" name="Google Shape;3097;p9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9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e923c6224_162_0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e923c6224_162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5e923c6224_162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9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6" name="Google Shape;3136;p9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9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9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0" name="Google Shape;3170;p9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9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10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6" name="Google Shape;3206;p10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10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10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1" name="Google Shape;3301;p10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2" name="Google Shape;3302;p10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10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4" name="Google Shape;3354;p10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5" name="Google Shape;3355;p10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10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0" name="Google Shape;3400;p10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10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10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4" name="Google Shape;3504;p10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5" name="Google Shape;3505;p10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11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7" name="Google Shape;3587;p11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p11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4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11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6" name="Google Shape;3626;p11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p11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p11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9" name="Google Shape;3709;p11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0" name="Google Shape;3710;p11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e923c6224_190_56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e923c6224_190_5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5e923c6224_190_56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p12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4" name="Google Shape;3804;p12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5" name="Google Shape;3805;p12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4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12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6" name="Google Shape;3906;p12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7" name="Google Shape;3907;p12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Google Shape;3978;p12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9" name="Google Shape;3979;p12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0" name="Google Shape;3980;p12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12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5" name="Google Shape;4045;p12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6" name="Google Shape;4046;p12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12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3" name="Google Shape;4093;p12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4" name="Google Shape;4094;p12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13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0" name="Google Shape;4140;p13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1" name="Google Shape;4141;p13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8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p13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0" name="Google Shape;4200;p13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13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13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3" name="Google Shape;4243;p13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4" name="Google Shape;4244;p13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g259fc305e7_168_0:notes"/>
          <p:cNvSpPr/>
          <p:nvPr>
            <p:ph idx="2" type="sldImg"/>
          </p:nvPr>
        </p:nvSpPr>
        <p:spPr>
          <a:xfrm>
            <a:off x="406400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3" name="Google Shape;4283;g259fc305e7_168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4" name="Google Shape;4284;g259fc305e7_168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5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13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7" name="Google Shape;4307;p13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8" name="Google Shape;4308;p13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52f84352d_367_276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52f84352d_367_27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8" name="Google Shape;308;g1d52f84352d_367_276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0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13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2" name="Google Shape;4332;p13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3" name="Google Shape;4333;p13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7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p14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9" name="Google Shape;4379;p14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0" name="Google Shape;4380;p14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Google Shape;4422;p14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3" name="Google Shape;4423;p14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4" name="Google Shape;4424;p14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14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6" name="Google Shape;4446;p14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7" name="Google Shape;4447;p14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9" name="Shape 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0" name="Google Shape;4540;p14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1" name="Google Shape;4541;p14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2" name="Google Shape;4542;p14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0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p15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2" name="Google Shape;4592;p15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3" name="Google Shape;4593;p15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7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p15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9" name="Google Shape;4669;p15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0" name="Google Shape;4670;p15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1" name="Shape 4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2" name="Google Shape;4722;p15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3" name="Google Shape;4723;p15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4" name="Google Shape;4724;p15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0" name="Shape 4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1" name="Google Shape;4801;p15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2" name="Google Shape;4802;p15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3" name="Google Shape;4803;p15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p16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3" name="Google Shape;4883;p16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4" name="Google Shape;4884;p16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f77ca97a2_91_0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f77ca97a2_91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5f77ca97a2_91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g5f8d158107_705_274:notes"/>
          <p:cNvSpPr/>
          <p:nvPr>
            <p:ph idx="2" type="sldImg"/>
          </p:nvPr>
        </p:nvSpPr>
        <p:spPr>
          <a:xfrm>
            <a:off x="406400" y="696913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3" name="Google Shape;4943;g5f8d158107_705_27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4" name="Google Shape;4944;g5f8d158107_705_274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2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p16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4" name="Google Shape;5004;p16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5" name="Google Shape;5005;p16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16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2" name="Google Shape;5062;p16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3" name="Google Shape;5063;p16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5" name="Shape 5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6" name="Google Shape;5106;p16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7" name="Google Shape;5107;p16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8" name="Google Shape;5108;p16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8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Google Shape;5139;p20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0" name="Google Shape;5140;p20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1" name="Google Shape;5141;p207:notes"/>
          <p:cNvSpPr txBox="1"/>
          <p:nvPr>
            <p:ph idx="12" type="sldNum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5" name="Shape 5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Google Shape;5146;p21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7" name="Google Shape;5147;p21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8" name="Google Shape;5148;p215:notes"/>
          <p:cNvSpPr txBox="1"/>
          <p:nvPr>
            <p:ph idx="12" type="sldNum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2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5f8d158107_705_0:notes"/>
          <p:cNvSpPr/>
          <p:nvPr>
            <p:ph idx="2" type="sldImg"/>
          </p:nvPr>
        </p:nvSpPr>
        <p:spPr>
          <a:xfrm>
            <a:off x="407181" y="696912"/>
            <a:ext cx="61959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4" name="Google Shape;5154;g5f8d158107_705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5" name="Google Shape;5155;g5f8d158107_705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Gray" showMasterSp="0">
  <p:cSld name="Section Divider Gray_2">
    <p:bg>
      <p:bgPr>
        <a:solidFill>
          <a:srgbClr val="33333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61654" y="1880583"/>
            <a:ext cx="6244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361654" y="2603905"/>
            <a:ext cx="46371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Type">
  <p:cSld name="Basic Typ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73063" y="1330325"/>
            <a:ext cx="62562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None/>
              <a:defRPr/>
            </a:lvl1pPr>
            <a:lvl2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indent="-3048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indent="-3048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indent="-3048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indent="-3048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indent="-3048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indent="-3048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1" showMasterSp="0">
  <p:cSld name="Presentation Title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258372" y="1197327"/>
            <a:ext cx="8046000" cy="11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258372" y="2259454"/>
            <a:ext cx="79785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3 - Titles Only 1">
  <p:cSld name="Content Option 3 - Titles Only 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3 - with Sidebar">
  <p:cSld name="Content Option 3 - with Sideba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0" y="932550"/>
            <a:ext cx="2253600" cy="386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3 - Titles Only No Footer">
  <p:cSld name="Content Option 3 - Titles Only No Foo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8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66" name="Google Shape;66;p18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8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8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8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8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71" name="Google Shape;71;p18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8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8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8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8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8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»"/>
              <a:defRPr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Gray" showMasterSp="0">
  <p:cSld name="Section Divider Gray_2">
    <p:bg>
      <p:bgPr>
        <a:solidFill>
          <a:srgbClr val="33333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61654" y="1880583"/>
            <a:ext cx="6244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61654" y="2603905"/>
            <a:ext cx="46371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Type">
  <p:cSld name="Basic Typ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73063" y="1330325"/>
            <a:ext cx="62562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None/>
              <a:defRPr/>
            </a:lvl1pPr>
            <a:lvl2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indent="-3048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indent="-3048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indent="-3048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indent="-3048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indent="-3048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indent="-3048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1" showMasterSp="0">
  <p:cSld name="Presentation Title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258372" y="1197327"/>
            <a:ext cx="8046000" cy="11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258372" y="2259454"/>
            <a:ext cx="79785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3 - Titles Only 1">
  <p:cSld name="Content Option 3 - Titles Only 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3 - with Sidebar">
  <p:cSld name="Content Option 3 - with Sideba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932550"/>
            <a:ext cx="2253600" cy="386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3 - Titles Only No Footer">
  <p:cSld name="Content Option 3 - Titles Only No Foo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9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31" name="Google Shape;31;p9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9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36" name="Google Shape;36;p9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»"/>
              <a:defRPr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65961" y="1277497"/>
            <a:ext cx="6256500" cy="3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None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–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»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"/>
          <p:cNvSpPr txBox="1"/>
          <p:nvPr/>
        </p:nvSpPr>
        <p:spPr>
          <a:xfrm>
            <a:off x="8382000" y="4936551"/>
            <a:ext cx="4005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1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7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700" u="none" cap="none" strike="noStrik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364675" y="4936623"/>
            <a:ext cx="81531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The Products logos contained in this icon library may be used freely and without permission to accurately reference Google's technology and tools, for instance in books or architecture diagrams.</a:t>
            </a:r>
            <a:endParaRPr sz="7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65961" y="1277497"/>
            <a:ext cx="6256500" cy="3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None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–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»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" name="Google Shape;46;p10"/>
          <p:cNvSpPr txBox="1"/>
          <p:nvPr/>
        </p:nvSpPr>
        <p:spPr>
          <a:xfrm>
            <a:off x="8382000" y="4936551"/>
            <a:ext cx="4005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1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7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700" u="none" cap="none" strike="noStrik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0"/>
          <p:cNvSpPr txBox="1"/>
          <p:nvPr/>
        </p:nvSpPr>
        <p:spPr>
          <a:xfrm>
            <a:off x="364675" y="4936623"/>
            <a:ext cx="81531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The Products logos contained in this icon library may be used freely and without permission to accurately reference Google's technology and tools, for instance in books or architecture diagrams.</a:t>
            </a:r>
            <a:endParaRPr sz="7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loud.google.com/products/storage" TargetMode="External"/><Relationship Id="rId4" Type="http://schemas.openxmlformats.org/officeDocument/2006/relationships/image" Target="../media/image99.png"/><Relationship Id="rId9" Type="http://schemas.openxmlformats.org/officeDocument/2006/relationships/image" Target="../media/image124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5.png"/><Relationship Id="rId8" Type="http://schemas.openxmlformats.org/officeDocument/2006/relationships/image" Target="../media/image89.png"/><Relationship Id="rId11" Type="http://schemas.openxmlformats.org/officeDocument/2006/relationships/image" Target="../media/image113.png"/><Relationship Id="rId10" Type="http://schemas.openxmlformats.org/officeDocument/2006/relationships/image" Target="../media/image126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1.png"/><Relationship Id="rId21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loud.google.com/security" TargetMode="External"/><Relationship Id="rId4" Type="http://schemas.openxmlformats.org/officeDocument/2006/relationships/hyperlink" Target="https://cloud.google.com/products/cloud-migration" TargetMode="External"/><Relationship Id="rId9" Type="http://schemas.openxmlformats.org/officeDocument/2006/relationships/image" Target="../media/image120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28.png"/><Relationship Id="rId8" Type="http://schemas.openxmlformats.org/officeDocument/2006/relationships/image" Target="../media/image112.png"/><Relationship Id="rId11" Type="http://schemas.openxmlformats.org/officeDocument/2006/relationships/image" Target="../media/image111.png"/><Relationship Id="rId10" Type="http://schemas.openxmlformats.org/officeDocument/2006/relationships/image" Target="../media/image114.png"/><Relationship Id="rId13" Type="http://schemas.openxmlformats.org/officeDocument/2006/relationships/image" Target="../media/image129.png"/><Relationship Id="rId12" Type="http://schemas.openxmlformats.org/officeDocument/2006/relationships/image" Target="../media/image110.png"/><Relationship Id="rId15" Type="http://schemas.openxmlformats.org/officeDocument/2006/relationships/image" Target="../media/image130.png"/><Relationship Id="rId14" Type="http://schemas.openxmlformats.org/officeDocument/2006/relationships/image" Target="../media/image118.png"/><Relationship Id="rId17" Type="http://schemas.openxmlformats.org/officeDocument/2006/relationships/image" Target="../media/image155.png"/><Relationship Id="rId16" Type="http://schemas.openxmlformats.org/officeDocument/2006/relationships/image" Target="../media/image22.png"/><Relationship Id="rId19" Type="http://schemas.openxmlformats.org/officeDocument/2006/relationships/image" Target="../media/image145.png"/><Relationship Id="rId18" Type="http://schemas.openxmlformats.org/officeDocument/2006/relationships/image" Target="../media/image1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Relationship Id="rId5" Type="http://schemas.openxmlformats.org/officeDocument/2006/relationships/image" Target="../media/image135.png"/><Relationship Id="rId6" Type="http://schemas.openxmlformats.org/officeDocument/2006/relationships/image" Target="../media/image123.png"/><Relationship Id="rId7" Type="http://schemas.openxmlformats.org/officeDocument/2006/relationships/image" Target="../media/image1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4.png"/><Relationship Id="rId4" Type="http://schemas.openxmlformats.org/officeDocument/2006/relationships/image" Target="../media/image131.png"/><Relationship Id="rId5" Type="http://schemas.openxmlformats.org/officeDocument/2006/relationships/image" Target="../media/image137.png"/><Relationship Id="rId6" Type="http://schemas.openxmlformats.org/officeDocument/2006/relationships/image" Target="../media/image69.png"/><Relationship Id="rId7" Type="http://schemas.openxmlformats.org/officeDocument/2006/relationships/image" Target="../media/image49.png"/><Relationship Id="rId8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8.png"/><Relationship Id="rId4" Type="http://schemas.openxmlformats.org/officeDocument/2006/relationships/image" Target="../media/image137.png"/><Relationship Id="rId5" Type="http://schemas.openxmlformats.org/officeDocument/2006/relationships/image" Target="../media/image131.png"/><Relationship Id="rId6" Type="http://schemas.openxmlformats.org/officeDocument/2006/relationships/image" Target="../media/image1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56.png"/><Relationship Id="rId5" Type="http://schemas.openxmlformats.org/officeDocument/2006/relationships/image" Target="../media/image143.png"/><Relationship Id="rId6" Type="http://schemas.openxmlformats.org/officeDocument/2006/relationships/image" Target="../media/image147.png"/><Relationship Id="rId7" Type="http://schemas.openxmlformats.org/officeDocument/2006/relationships/image" Target="../media/image157.png"/><Relationship Id="rId8" Type="http://schemas.openxmlformats.org/officeDocument/2006/relationships/image" Target="../media/image141.png"/><Relationship Id="rId10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2.png"/><Relationship Id="rId4" Type="http://schemas.openxmlformats.org/officeDocument/2006/relationships/image" Target="../media/image151.png"/><Relationship Id="rId9" Type="http://schemas.openxmlformats.org/officeDocument/2006/relationships/image" Target="../media/image31.png"/><Relationship Id="rId5" Type="http://schemas.openxmlformats.org/officeDocument/2006/relationships/image" Target="../media/image150.png"/><Relationship Id="rId6" Type="http://schemas.openxmlformats.org/officeDocument/2006/relationships/image" Target="../media/image144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11" Type="http://schemas.openxmlformats.org/officeDocument/2006/relationships/image" Target="../media/image44.png"/><Relationship Id="rId10" Type="http://schemas.openxmlformats.org/officeDocument/2006/relationships/image" Target="../media/image41.png"/><Relationship Id="rId13" Type="http://schemas.openxmlformats.org/officeDocument/2006/relationships/image" Target="../media/image101.png"/><Relationship Id="rId12" Type="http://schemas.openxmlformats.org/officeDocument/2006/relationships/image" Target="../media/image35.png"/><Relationship Id="rId15" Type="http://schemas.openxmlformats.org/officeDocument/2006/relationships/image" Target="../media/image98.png"/><Relationship Id="rId14" Type="http://schemas.openxmlformats.org/officeDocument/2006/relationships/image" Target="../media/image93.png"/><Relationship Id="rId17" Type="http://schemas.openxmlformats.org/officeDocument/2006/relationships/image" Target="../media/image34.png"/><Relationship Id="rId16" Type="http://schemas.openxmlformats.org/officeDocument/2006/relationships/image" Target="../media/image22.png"/><Relationship Id="rId19" Type="http://schemas.openxmlformats.org/officeDocument/2006/relationships/image" Target="../media/image47.png"/><Relationship Id="rId1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2.png"/><Relationship Id="rId4" Type="http://schemas.openxmlformats.org/officeDocument/2006/relationships/image" Target="../media/image151.png"/><Relationship Id="rId9" Type="http://schemas.openxmlformats.org/officeDocument/2006/relationships/image" Target="../media/image31.png"/><Relationship Id="rId5" Type="http://schemas.openxmlformats.org/officeDocument/2006/relationships/image" Target="../media/image150.png"/><Relationship Id="rId6" Type="http://schemas.openxmlformats.org/officeDocument/2006/relationships/image" Target="../media/image144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11" Type="http://schemas.openxmlformats.org/officeDocument/2006/relationships/image" Target="../media/image44.png"/><Relationship Id="rId10" Type="http://schemas.openxmlformats.org/officeDocument/2006/relationships/image" Target="../media/image41.png"/><Relationship Id="rId13" Type="http://schemas.openxmlformats.org/officeDocument/2006/relationships/image" Target="../media/image101.png"/><Relationship Id="rId12" Type="http://schemas.openxmlformats.org/officeDocument/2006/relationships/image" Target="../media/image35.png"/><Relationship Id="rId15" Type="http://schemas.openxmlformats.org/officeDocument/2006/relationships/image" Target="../media/image98.png"/><Relationship Id="rId14" Type="http://schemas.openxmlformats.org/officeDocument/2006/relationships/image" Target="../media/image93.png"/><Relationship Id="rId17" Type="http://schemas.openxmlformats.org/officeDocument/2006/relationships/image" Target="../media/image34.png"/><Relationship Id="rId16" Type="http://schemas.openxmlformats.org/officeDocument/2006/relationships/image" Target="../media/image22.png"/><Relationship Id="rId19" Type="http://schemas.openxmlformats.org/officeDocument/2006/relationships/image" Target="../media/image47.png"/><Relationship Id="rId1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loud.google.com/icon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6.png"/><Relationship Id="rId4" Type="http://schemas.openxmlformats.org/officeDocument/2006/relationships/image" Target="../media/image139.png"/><Relationship Id="rId5" Type="http://schemas.openxmlformats.org/officeDocument/2006/relationships/image" Target="../media/image18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8.png"/><Relationship Id="rId4" Type="http://schemas.openxmlformats.org/officeDocument/2006/relationships/image" Target="../media/image164.png"/><Relationship Id="rId9" Type="http://schemas.openxmlformats.org/officeDocument/2006/relationships/image" Target="../media/image173.png"/><Relationship Id="rId5" Type="http://schemas.openxmlformats.org/officeDocument/2006/relationships/image" Target="../media/image147.png"/><Relationship Id="rId6" Type="http://schemas.openxmlformats.org/officeDocument/2006/relationships/image" Target="../media/image172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10" Type="http://schemas.openxmlformats.org/officeDocument/2006/relationships/image" Target="../media/image1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9.png"/><Relationship Id="rId4" Type="http://schemas.openxmlformats.org/officeDocument/2006/relationships/hyperlink" Target="https://material.io/tools/icon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8.png"/><Relationship Id="rId22" Type="http://schemas.openxmlformats.org/officeDocument/2006/relationships/image" Target="../media/image205.png"/><Relationship Id="rId21" Type="http://schemas.openxmlformats.org/officeDocument/2006/relationships/image" Target="../media/image183.png"/><Relationship Id="rId24" Type="http://schemas.openxmlformats.org/officeDocument/2006/relationships/image" Target="../media/image184.png"/><Relationship Id="rId23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0.png"/><Relationship Id="rId4" Type="http://schemas.openxmlformats.org/officeDocument/2006/relationships/image" Target="../media/image178.png"/><Relationship Id="rId9" Type="http://schemas.openxmlformats.org/officeDocument/2006/relationships/image" Target="../media/image174.png"/><Relationship Id="rId26" Type="http://schemas.openxmlformats.org/officeDocument/2006/relationships/image" Target="../media/image144.png"/><Relationship Id="rId25" Type="http://schemas.openxmlformats.org/officeDocument/2006/relationships/image" Target="../media/image200.png"/><Relationship Id="rId27" Type="http://schemas.openxmlformats.org/officeDocument/2006/relationships/image" Target="../media/image188.png"/><Relationship Id="rId5" Type="http://schemas.openxmlformats.org/officeDocument/2006/relationships/image" Target="../media/image131.png"/><Relationship Id="rId6" Type="http://schemas.openxmlformats.org/officeDocument/2006/relationships/image" Target="../media/image181.png"/><Relationship Id="rId7" Type="http://schemas.openxmlformats.org/officeDocument/2006/relationships/image" Target="../media/image190.png"/><Relationship Id="rId8" Type="http://schemas.openxmlformats.org/officeDocument/2006/relationships/image" Target="../media/image193.png"/><Relationship Id="rId11" Type="http://schemas.openxmlformats.org/officeDocument/2006/relationships/image" Target="../media/image142.png"/><Relationship Id="rId10" Type="http://schemas.openxmlformats.org/officeDocument/2006/relationships/image" Target="../media/image179.png"/><Relationship Id="rId13" Type="http://schemas.openxmlformats.org/officeDocument/2006/relationships/image" Target="../media/image171.png"/><Relationship Id="rId12" Type="http://schemas.openxmlformats.org/officeDocument/2006/relationships/image" Target="../media/image192.png"/><Relationship Id="rId15" Type="http://schemas.openxmlformats.org/officeDocument/2006/relationships/image" Target="../media/image137.png"/><Relationship Id="rId14" Type="http://schemas.openxmlformats.org/officeDocument/2006/relationships/image" Target="../media/image138.png"/><Relationship Id="rId17" Type="http://schemas.openxmlformats.org/officeDocument/2006/relationships/image" Target="../media/image175.png"/><Relationship Id="rId16" Type="http://schemas.openxmlformats.org/officeDocument/2006/relationships/image" Target="../media/image214.png"/><Relationship Id="rId19" Type="http://schemas.openxmlformats.org/officeDocument/2006/relationships/image" Target="../media/image151.png"/><Relationship Id="rId18" Type="http://schemas.openxmlformats.org/officeDocument/2006/relationships/image" Target="../media/image185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9.png"/><Relationship Id="rId22" Type="http://schemas.openxmlformats.org/officeDocument/2006/relationships/image" Target="../media/image157.png"/><Relationship Id="rId21" Type="http://schemas.openxmlformats.org/officeDocument/2006/relationships/image" Target="../media/image204.png"/><Relationship Id="rId24" Type="http://schemas.openxmlformats.org/officeDocument/2006/relationships/image" Target="../media/image156.png"/><Relationship Id="rId23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7.png"/><Relationship Id="rId4" Type="http://schemas.openxmlformats.org/officeDocument/2006/relationships/image" Target="../media/image141.png"/><Relationship Id="rId9" Type="http://schemas.openxmlformats.org/officeDocument/2006/relationships/image" Target="../media/image186.png"/><Relationship Id="rId5" Type="http://schemas.openxmlformats.org/officeDocument/2006/relationships/image" Target="../media/image191.png"/><Relationship Id="rId6" Type="http://schemas.openxmlformats.org/officeDocument/2006/relationships/image" Target="../media/image206.png"/><Relationship Id="rId7" Type="http://schemas.openxmlformats.org/officeDocument/2006/relationships/image" Target="../media/image212.png"/><Relationship Id="rId8" Type="http://schemas.openxmlformats.org/officeDocument/2006/relationships/image" Target="../media/image194.png"/><Relationship Id="rId11" Type="http://schemas.openxmlformats.org/officeDocument/2006/relationships/image" Target="../media/image247.png"/><Relationship Id="rId10" Type="http://schemas.openxmlformats.org/officeDocument/2006/relationships/image" Target="../media/image197.png"/><Relationship Id="rId13" Type="http://schemas.openxmlformats.org/officeDocument/2006/relationships/image" Target="../media/image196.png"/><Relationship Id="rId12" Type="http://schemas.openxmlformats.org/officeDocument/2006/relationships/image" Target="../media/image203.png"/><Relationship Id="rId15" Type="http://schemas.openxmlformats.org/officeDocument/2006/relationships/image" Target="../media/image220.png"/><Relationship Id="rId14" Type="http://schemas.openxmlformats.org/officeDocument/2006/relationships/image" Target="../media/image195.png"/><Relationship Id="rId17" Type="http://schemas.openxmlformats.org/officeDocument/2006/relationships/image" Target="../media/image202.png"/><Relationship Id="rId16" Type="http://schemas.openxmlformats.org/officeDocument/2006/relationships/image" Target="../media/image217.png"/><Relationship Id="rId19" Type="http://schemas.openxmlformats.org/officeDocument/2006/relationships/image" Target="../media/image210.png"/><Relationship Id="rId18" Type="http://schemas.openxmlformats.org/officeDocument/2006/relationships/image" Target="../media/image1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3.xml"/><Relationship Id="rId4" Type="http://schemas.openxmlformats.org/officeDocument/2006/relationships/slide" Target="/ppt/slides/slide56.xml"/><Relationship Id="rId9" Type="http://schemas.openxmlformats.org/officeDocument/2006/relationships/slide" Target="/ppt/slides/slide26.xml"/><Relationship Id="rId5" Type="http://schemas.openxmlformats.org/officeDocument/2006/relationships/slide" Target="/ppt/slides/slide94.xml"/><Relationship Id="rId6" Type="http://schemas.openxmlformats.org/officeDocument/2006/relationships/slide" Target="/ppt/slides/slide4.xml"/><Relationship Id="rId7" Type="http://schemas.openxmlformats.org/officeDocument/2006/relationships/slide" Target="/ppt/slides/slide13.xml"/><Relationship Id="rId8" Type="http://schemas.openxmlformats.org/officeDocument/2006/relationships/slide" Target="/ppt/slides/slide24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24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47.png"/><Relationship Id="rId8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3.png"/><Relationship Id="rId4" Type="http://schemas.openxmlformats.org/officeDocument/2006/relationships/image" Target="../media/image207.png"/><Relationship Id="rId5" Type="http://schemas.openxmlformats.org/officeDocument/2006/relationships/image" Target="../media/image80.png"/><Relationship Id="rId6" Type="http://schemas.openxmlformats.org/officeDocument/2006/relationships/image" Target="../media/image224.png"/><Relationship Id="rId7" Type="http://schemas.openxmlformats.org/officeDocument/2006/relationships/image" Target="../media/image85.png"/><Relationship Id="rId8" Type="http://schemas.openxmlformats.org/officeDocument/2006/relationships/image" Target="../media/image2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7.png"/><Relationship Id="rId4" Type="http://schemas.openxmlformats.org/officeDocument/2006/relationships/image" Target="../media/image234.png"/><Relationship Id="rId9" Type="http://schemas.openxmlformats.org/officeDocument/2006/relationships/image" Target="../media/image108.png"/><Relationship Id="rId5" Type="http://schemas.openxmlformats.org/officeDocument/2006/relationships/image" Target="../media/image22.png"/><Relationship Id="rId6" Type="http://schemas.openxmlformats.org/officeDocument/2006/relationships/image" Target="../media/image233.png"/><Relationship Id="rId7" Type="http://schemas.openxmlformats.org/officeDocument/2006/relationships/image" Target="../media/image119.png"/><Relationship Id="rId8" Type="http://schemas.openxmlformats.org/officeDocument/2006/relationships/image" Target="../media/image128.png"/><Relationship Id="rId10" Type="http://schemas.openxmlformats.org/officeDocument/2006/relationships/image" Target="../media/image2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Relationship Id="rId7" Type="http://schemas.openxmlformats.org/officeDocument/2006/relationships/image" Target="../media/image33.png"/><Relationship Id="rId8" Type="http://schemas.openxmlformats.org/officeDocument/2006/relationships/image" Target="../media/image63.png"/><Relationship Id="rId11" Type="http://schemas.openxmlformats.org/officeDocument/2006/relationships/image" Target="../media/image31.png"/><Relationship Id="rId10" Type="http://schemas.openxmlformats.org/officeDocument/2006/relationships/image" Target="../media/image37.png"/><Relationship Id="rId12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235.png"/><Relationship Id="rId9" Type="http://schemas.openxmlformats.org/officeDocument/2006/relationships/image" Target="../media/image237.png"/><Relationship Id="rId5" Type="http://schemas.openxmlformats.org/officeDocument/2006/relationships/image" Target="../media/image236.png"/><Relationship Id="rId6" Type="http://schemas.openxmlformats.org/officeDocument/2006/relationships/image" Target="../media/image238.png"/><Relationship Id="rId7" Type="http://schemas.openxmlformats.org/officeDocument/2006/relationships/image" Target="../media/image242.png"/><Relationship Id="rId8" Type="http://schemas.openxmlformats.org/officeDocument/2006/relationships/image" Target="../media/image240.png"/><Relationship Id="rId11" Type="http://schemas.openxmlformats.org/officeDocument/2006/relationships/image" Target="../media/image1.png"/><Relationship Id="rId10" Type="http://schemas.openxmlformats.org/officeDocument/2006/relationships/image" Target="../media/image239.png"/><Relationship Id="rId12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5" Type="http://schemas.openxmlformats.org/officeDocument/2006/relationships/image" Target="../media/image96.png"/><Relationship Id="rId6" Type="http://schemas.openxmlformats.org/officeDocument/2006/relationships/image" Target="../media/image116.png"/><Relationship Id="rId7" Type="http://schemas.openxmlformats.org/officeDocument/2006/relationships/image" Target="../media/image98.png"/><Relationship Id="rId8" Type="http://schemas.openxmlformats.org/officeDocument/2006/relationships/image" Target="../media/image93.png"/><Relationship Id="rId10" Type="http://schemas.openxmlformats.org/officeDocument/2006/relationships/image" Target="../media/image2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7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image" Target="../media/image51.png"/><Relationship Id="rId8" Type="http://schemas.openxmlformats.org/officeDocument/2006/relationships/image" Target="../media/image50.png"/><Relationship Id="rId10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9" Type="http://schemas.openxmlformats.org/officeDocument/2006/relationships/image" Target="../media/image92.png"/><Relationship Id="rId5" Type="http://schemas.openxmlformats.org/officeDocument/2006/relationships/image" Target="../media/image55.png"/><Relationship Id="rId6" Type="http://schemas.openxmlformats.org/officeDocument/2006/relationships/image" Target="../media/image66.png"/><Relationship Id="rId7" Type="http://schemas.openxmlformats.org/officeDocument/2006/relationships/image" Target="../media/image53.png"/><Relationship Id="rId8" Type="http://schemas.openxmlformats.org/officeDocument/2006/relationships/image" Target="../media/image76.png"/><Relationship Id="rId11" Type="http://schemas.openxmlformats.org/officeDocument/2006/relationships/image" Target="../media/image97.png"/><Relationship Id="rId10" Type="http://schemas.openxmlformats.org/officeDocument/2006/relationships/image" Target="../media/image72.png"/><Relationship Id="rId13" Type="http://schemas.openxmlformats.org/officeDocument/2006/relationships/image" Target="../media/image73.png"/><Relationship Id="rId12" Type="http://schemas.openxmlformats.org/officeDocument/2006/relationships/image" Target="../media/image68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7" Type="http://schemas.openxmlformats.org/officeDocument/2006/relationships/image" Target="../media/image59.png"/><Relationship Id="rId16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.png"/><Relationship Id="rId22" Type="http://schemas.openxmlformats.org/officeDocument/2006/relationships/image" Target="../media/image102.png"/><Relationship Id="rId21" Type="http://schemas.openxmlformats.org/officeDocument/2006/relationships/image" Target="../media/image3.png"/><Relationship Id="rId24" Type="http://schemas.openxmlformats.org/officeDocument/2006/relationships/image" Target="../media/image18.png"/><Relationship Id="rId23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loud.google.com/products/ai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26" Type="http://schemas.openxmlformats.org/officeDocument/2006/relationships/image" Target="../media/image10.png"/><Relationship Id="rId25" Type="http://schemas.openxmlformats.org/officeDocument/2006/relationships/image" Target="../media/image19.png"/><Relationship Id="rId28" Type="http://schemas.openxmlformats.org/officeDocument/2006/relationships/image" Target="../media/image16.png"/><Relationship Id="rId27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29" Type="http://schemas.openxmlformats.org/officeDocument/2006/relationships/image" Target="../media/image38.png"/><Relationship Id="rId7" Type="http://schemas.openxmlformats.org/officeDocument/2006/relationships/image" Target="../media/image28.png"/><Relationship Id="rId8" Type="http://schemas.openxmlformats.org/officeDocument/2006/relationships/image" Target="../media/image2.png"/><Relationship Id="rId30" Type="http://schemas.openxmlformats.org/officeDocument/2006/relationships/image" Target="../media/image20.png"/><Relationship Id="rId11" Type="http://schemas.openxmlformats.org/officeDocument/2006/relationships/image" Target="../media/image26.png"/><Relationship Id="rId10" Type="http://schemas.openxmlformats.org/officeDocument/2006/relationships/image" Target="../media/image32.png"/><Relationship Id="rId13" Type="http://schemas.openxmlformats.org/officeDocument/2006/relationships/image" Target="../media/image27.png"/><Relationship Id="rId12" Type="http://schemas.openxmlformats.org/officeDocument/2006/relationships/image" Target="../media/image5.png"/><Relationship Id="rId15" Type="http://schemas.openxmlformats.org/officeDocument/2006/relationships/image" Target="../media/image67.png"/><Relationship Id="rId14" Type="http://schemas.openxmlformats.org/officeDocument/2006/relationships/image" Target="../media/image9.png"/><Relationship Id="rId17" Type="http://schemas.openxmlformats.org/officeDocument/2006/relationships/image" Target="../media/image7.png"/><Relationship Id="rId16" Type="http://schemas.openxmlformats.org/officeDocument/2006/relationships/image" Target="../media/image12.png"/><Relationship Id="rId19" Type="http://schemas.openxmlformats.org/officeDocument/2006/relationships/image" Target="../media/image11.png"/><Relationship Id="rId18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8.png"/><Relationship Id="rId4" Type="http://schemas.openxmlformats.org/officeDocument/2006/relationships/image" Target="../media/image269.png"/><Relationship Id="rId5" Type="http://schemas.openxmlformats.org/officeDocument/2006/relationships/image" Target="../media/image272.png"/><Relationship Id="rId6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9.png"/><Relationship Id="rId4" Type="http://schemas.openxmlformats.org/officeDocument/2006/relationships/image" Target="../media/image139.png"/><Relationship Id="rId9" Type="http://schemas.openxmlformats.org/officeDocument/2006/relationships/image" Target="../media/image297.png"/><Relationship Id="rId5" Type="http://schemas.openxmlformats.org/officeDocument/2006/relationships/image" Target="../media/image143.png"/><Relationship Id="rId6" Type="http://schemas.openxmlformats.org/officeDocument/2006/relationships/image" Target="../media/image147.png"/><Relationship Id="rId7" Type="http://schemas.openxmlformats.org/officeDocument/2006/relationships/image" Target="../media/image271.png"/><Relationship Id="rId8" Type="http://schemas.openxmlformats.org/officeDocument/2006/relationships/image" Target="../media/image286.png"/><Relationship Id="rId11" Type="http://schemas.openxmlformats.org/officeDocument/2006/relationships/image" Target="../media/image17.png"/><Relationship Id="rId10" Type="http://schemas.openxmlformats.org/officeDocument/2006/relationships/image" Target="../media/image140.png"/><Relationship Id="rId13" Type="http://schemas.openxmlformats.org/officeDocument/2006/relationships/image" Target="../media/image14.png"/><Relationship Id="rId12" Type="http://schemas.openxmlformats.org/officeDocument/2006/relationships/image" Target="../media/image22.png"/><Relationship Id="rId15" Type="http://schemas.openxmlformats.org/officeDocument/2006/relationships/image" Target="../media/image35.png"/><Relationship Id="rId14" Type="http://schemas.openxmlformats.org/officeDocument/2006/relationships/image" Target="../media/image101.png"/><Relationship Id="rId17" Type="http://schemas.openxmlformats.org/officeDocument/2006/relationships/image" Target="../media/image98.png"/><Relationship Id="rId16" Type="http://schemas.openxmlformats.org/officeDocument/2006/relationships/image" Target="../media/image31.png"/><Relationship Id="rId19" Type="http://schemas.openxmlformats.org/officeDocument/2006/relationships/image" Target="../media/image86.png"/><Relationship Id="rId18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1.png"/><Relationship Id="rId4" Type="http://schemas.openxmlformats.org/officeDocument/2006/relationships/image" Target="../media/image85.png"/><Relationship Id="rId5" Type="http://schemas.openxmlformats.org/officeDocument/2006/relationships/image" Target="../media/image17.png"/><Relationship Id="rId6" Type="http://schemas.openxmlformats.org/officeDocument/2006/relationships/image" Target="../media/image19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1.png"/><Relationship Id="rId4" Type="http://schemas.openxmlformats.org/officeDocument/2006/relationships/image" Target="../media/image14.png"/><Relationship Id="rId5" Type="http://schemas.openxmlformats.org/officeDocument/2006/relationships/image" Target="../media/image19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86.png"/><Relationship Id="rId5" Type="http://schemas.openxmlformats.org/officeDocument/2006/relationships/image" Target="../media/image69.png"/><Relationship Id="rId6" Type="http://schemas.openxmlformats.org/officeDocument/2006/relationships/image" Target="../media/image49.png"/><Relationship Id="rId7" Type="http://schemas.openxmlformats.org/officeDocument/2006/relationships/image" Target="../media/image14.png"/><Relationship Id="rId8" Type="http://schemas.openxmlformats.org/officeDocument/2006/relationships/image" Target="../media/image101.png"/><Relationship Id="rId10" Type="http://schemas.openxmlformats.org/officeDocument/2006/relationships/image" Target="../media/image19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86.png"/><Relationship Id="rId5" Type="http://schemas.openxmlformats.org/officeDocument/2006/relationships/image" Target="../media/image187.png"/><Relationship Id="rId6" Type="http://schemas.openxmlformats.org/officeDocument/2006/relationships/image" Target="../media/image49.png"/><Relationship Id="rId7" Type="http://schemas.openxmlformats.org/officeDocument/2006/relationships/image" Target="../media/image64.png"/><Relationship Id="rId8" Type="http://schemas.openxmlformats.org/officeDocument/2006/relationships/image" Target="../media/image17.png"/><Relationship Id="rId11" Type="http://schemas.openxmlformats.org/officeDocument/2006/relationships/image" Target="../media/image101.png"/><Relationship Id="rId10" Type="http://schemas.openxmlformats.org/officeDocument/2006/relationships/image" Target="../media/image93.png"/><Relationship Id="rId13" Type="http://schemas.openxmlformats.org/officeDocument/2006/relationships/image" Target="../media/image198.png"/><Relationship Id="rId12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1.png"/><Relationship Id="rId4" Type="http://schemas.openxmlformats.org/officeDocument/2006/relationships/image" Target="../media/image288.png"/><Relationship Id="rId5" Type="http://schemas.openxmlformats.org/officeDocument/2006/relationships/image" Target="../media/image17.png"/><Relationship Id="rId6" Type="http://schemas.openxmlformats.org/officeDocument/2006/relationships/image" Target="../media/image19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1.png"/><Relationship Id="rId4" Type="http://schemas.openxmlformats.org/officeDocument/2006/relationships/image" Target="../media/image288.png"/><Relationship Id="rId5" Type="http://schemas.openxmlformats.org/officeDocument/2006/relationships/image" Target="../media/image17.png"/><Relationship Id="rId6" Type="http://schemas.openxmlformats.org/officeDocument/2006/relationships/image" Target="../media/image47.png"/><Relationship Id="rId7" Type="http://schemas.openxmlformats.org/officeDocument/2006/relationships/image" Target="../media/image198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png"/><Relationship Id="rId22" Type="http://schemas.openxmlformats.org/officeDocument/2006/relationships/image" Target="../media/image43.png"/><Relationship Id="rId21" Type="http://schemas.openxmlformats.org/officeDocument/2006/relationships/image" Target="../media/image36.png"/><Relationship Id="rId24" Type="http://schemas.openxmlformats.org/officeDocument/2006/relationships/image" Target="../media/image39.png"/><Relationship Id="rId23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loud.google.com/compute" TargetMode="External"/><Relationship Id="rId4" Type="http://schemas.openxmlformats.org/officeDocument/2006/relationships/hyperlink" Target="https://cloud.google.com/solutions/smart-analytics" TargetMode="External"/><Relationship Id="rId9" Type="http://schemas.openxmlformats.org/officeDocument/2006/relationships/image" Target="../media/image21.png"/><Relationship Id="rId26" Type="http://schemas.openxmlformats.org/officeDocument/2006/relationships/image" Target="../media/image75.png"/><Relationship Id="rId25" Type="http://schemas.openxmlformats.org/officeDocument/2006/relationships/image" Target="../media/image65.png"/><Relationship Id="rId28" Type="http://schemas.openxmlformats.org/officeDocument/2006/relationships/image" Target="../media/image60.png"/><Relationship Id="rId27" Type="http://schemas.openxmlformats.org/officeDocument/2006/relationships/image" Target="../media/image4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29" Type="http://schemas.openxmlformats.org/officeDocument/2006/relationships/image" Target="../media/image40.png"/><Relationship Id="rId7" Type="http://schemas.openxmlformats.org/officeDocument/2006/relationships/image" Target="../media/image47.png"/><Relationship Id="rId8" Type="http://schemas.openxmlformats.org/officeDocument/2006/relationships/image" Target="../media/image25.png"/><Relationship Id="rId31" Type="http://schemas.openxmlformats.org/officeDocument/2006/relationships/image" Target="../media/image85.png"/><Relationship Id="rId30" Type="http://schemas.openxmlformats.org/officeDocument/2006/relationships/hyperlink" Target="https://cloud.google.com/serverless" TargetMode="External"/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32" Type="http://schemas.openxmlformats.org/officeDocument/2006/relationships/image" Target="../media/image57.png"/><Relationship Id="rId13" Type="http://schemas.openxmlformats.org/officeDocument/2006/relationships/image" Target="../media/image34.png"/><Relationship Id="rId12" Type="http://schemas.openxmlformats.org/officeDocument/2006/relationships/image" Target="../media/image35.png"/><Relationship Id="rId15" Type="http://schemas.openxmlformats.org/officeDocument/2006/relationships/image" Target="../media/image33.png"/><Relationship Id="rId14" Type="http://schemas.openxmlformats.org/officeDocument/2006/relationships/image" Target="../media/image42.png"/><Relationship Id="rId17" Type="http://schemas.openxmlformats.org/officeDocument/2006/relationships/image" Target="../media/image37.png"/><Relationship Id="rId16" Type="http://schemas.openxmlformats.org/officeDocument/2006/relationships/image" Target="../media/image31.png"/><Relationship Id="rId19" Type="http://schemas.openxmlformats.org/officeDocument/2006/relationships/image" Target="../media/image63.png"/><Relationship Id="rId18" Type="http://schemas.openxmlformats.org/officeDocument/2006/relationships/image" Target="../media/image4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1.png"/><Relationship Id="rId4" Type="http://schemas.openxmlformats.org/officeDocument/2006/relationships/image" Target="../media/image28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7.png"/><Relationship Id="rId4" Type="http://schemas.openxmlformats.org/officeDocument/2006/relationships/image" Target="../media/image210.png"/><Relationship Id="rId9" Type="http://schemas.openxmlformats.org/officeDocument/2006/relationships/image" Target="../media/image172.png"/><Relationship Id="rId5" Type="http://schemas.openxmlformats.org/officeDocument/2006/relationships/image" Target="../media/image140.png"/><Relationship Id="rId6" Type="http://schemas.openxmlformats.org/officeDocument/2006/relationships/image" Target="../media/image139.png"/><Relationship Id="rId7" Type="http://schemas.openxmlformats.org/officeDocument/2006/relationships/image" Target="../media/image143.png"/><Relationship Id="rId8" Type="http://schemas.openxmlformats.org/officeDocument/2006/relationships/image" Target="../media/image147.png"/><Relationship Id="rId11" Type="http://schemas.openxmlformats.org/officeDocument/2006/relationships/image" Target="../media/image286.png"/><Relationship Id="rId10" Type="http://schemas.openxmlformats.org/officeDocument/2006/relationships/image" Target="../media/image166.png"/><Relationship Id="rId13" Type="http://schemas.openxmlformats.org/officeDocument/2006/relationships/image" Target="../media/image14.png"/><Relationship Id="rId12" Type="http://schemas.openxmlformats.org/officeDocument/2006/relationships/image" Target="../media/image49.png"/><Relationship Id="rId14" Type="http://schemas.openxmlformats.org/officeDocument/2006/relationships/image" Target="../media/image19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7.png"/><Relationship Id="rId4" Type="http://schemas.openxmlformats.org/officeDocument/2006/relationships/image" Target="../media/image14.png"/><Relationship Id="rId5" Type="http://schemas.openxmlformats.org/officeDocument/2006/relationships/image" Target="../media/image101.png"/><Relationship Id="rId6" Type="http://schemas.openxmlformats.org/officeDocument/2006/relationships/image" Target="../media/image19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2.png"/><Relationship Id="rId4" Type="http://schemas.openxmlformats.org/officeDocument/2006/relationships/image" Target="../media/image137.png"/><Relationship Id="rId9" Type="http://schemas.openxmlformats.org/officeDocument/2006/relationships/image" Target="../media/image101.png"/><Relationship Id="rId5" Type="http://schemas.openxmlformats.org/officeDocument/2006/relationships/image" Target="../media/image131.png"/><Relationship Id="rId6" Type="http://schemas.openxmlformats.org/officeDocument/2006/relationships/image" Target="../media/image14.png"/><Relationship Id="rId7" Type="http://schemas.openxmlformats.org/officeDocument/2006/relationships/image" Target="../media/image49.png"/><Relationship Id="rId8" Type="http://schemas.openxmlformats.org/officeDocument/2006/relationships/image" Target="../media/image17.png"/><Relationship Id="rId11" Type="http://schemas.openxmlformats.org/officeDocument/2006/relationships/image" Target="../media/image22.png"/><Relationship Id="rId10" Type="http://schemas.openxmlformats.org/officeDocument/2006/relationships/image" Target="../media/image86.png"/><Relationship Id="rId13" Type="http://schemas.openxmlformats.org/officeDocument/2006/relationships/image" Target="../media/image198.png"/><Relationship Id="rId12" Type="http://schemas.openxmlformats.org/officeDocument/2006/relationships/image" Target="../media/image7.png"/></Relationships>
</file>

<file path=ppt/slides/_rels/slide5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.png"/><Relationship Id="rId21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2.png"/><Relationship Id="rId4" Type="http://schemas.openxmlformats.org/officeDocument/2006/relationships/image" Target="../media/image151.png"/><Relationship Id="rId9" Type="http://schemas.openxmlformats.org/officeDocument/2006/relationships/image" Target="../media/image31.png"/><Relationship Id="rId5" Type="http://schemas.openxmlformats.org/officeDocument/2006/relationships/image" Target="../media/image150.png"/><Relationship Id="rId6" Type="http://schemas.openxmlformats.org/officeDocument/2006/relationships/image" Target="../media/image144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11" Type="http://schemas.openxmlformats.org/officeDocument/2006/relationships/image" Target="../media/image44.png"/><Relationship Id="rId10" Type="http://schemas.openxmlformats.org/officeDocument/2006/relationships/image" Target="../media/image41.png"/><Relationship Id="rId13" Type="http://schemas.openxmlformats.org/officeDocument/2006/relationships/image" Target="../media/image101.png"/><Relationship Id="rId12" Type="http://schemas.openxmlformats.org/officeDocument/2006/relationships/image" Target="../media/image35.png"/><Relationship Id="rId15" Type="http://schemas.openxmlformats.org/officeDocument/2006/relationships/image" Target="../media/image98.png"/><Relationship Id="rId14" Type="http://schemas.openxmlformats.org/officeDocument/2006/relationships/image" Target="../media/image93.png"/><Relationship Id="rId17" Type="http://schemas.openxmlformats.org/officeDocument/2006/relationships/image" Target="../media/image34.png"/><Relationship Id="rId16" Type="http://schemas.openxmlformats.org/officeDocument/2006/relationships/image" Target="../media/image22.png"/><Relationship Id="rId19" Type="http://schemas.openxmlformats.org/officeDocument/2006/relationships/image" Target="../media/image17.png"/><Relationship Id="rId18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7.png"/><Relationship Id="rId5" Type="http://schemas.openxmlformats.org/officeDocument/2006/relationships/image" Target="../media/image187.png"/><Relationship Id="rId6" Type="http://schemas.openxmlformats.org/officeDocument/2006/relationships/image" Target="../media/image206.png"/><Relationship Id="rId7" Type="http://schemas.openxmlformats.org/officeDocument/2006/relationships/image" Target="../media/image49.png"/><Relationship Id="rId8" Type="http://schemas.openxmlformats.org/officeDocument/2006/relationships/image" Target="../media/image69.png"/><Relationship Id="rId11" Type="http://schemas.openxmlformats.org/officeDocument/2006/relationships/image" Target="../media/image86.png"/><Relationship Id="rId10" Type="http://schemas.openxmlformats.org/officeDocument/2006/relationships/image" Target="../media/image101.png"/><Relationship Id="rId13" Type="http://schemas.openxmlformats.org/officeDocument/2006/relationships/image" Target="../media/image198.png"/><Relationship Id="rId12" Type="http://schemas.openxmlformats.org/officeDocument/2006/relationships/image" Target="../media/image9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1.png"/><Relationship Id="rId4" Type="http://schemas.openxmlformats.org/officeDocument/2006/relationships/image" Target="../media/image150.png"/><Relationship Id="rId9" Type="http://schemas.openxmlformats.org/officeDocument/2006/relationships/image" Target="../media/image101.png"/><Relationship Id="rId5" Type="http://schemas.openxmlformats.org/officeDocument/2006/relationships/image" Target="../media/image181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4.png"/><Relationship Id="rId10" Type="http://schemas.openxmlformats.org/officeDocument/2006/relationships/image" Target="../media/image19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3.png"/><Relationship Id="rId4" Type="http://schemas.openxmlformats.org/officeDocument/2006/relationships/image" Target="../media/image283.png"/><Relationship Id="rId9" Type="http://schemas.openxmlformats.org/officeDocument/2006/relationships/image" Target="../media/image193.png"/><Relationship Id="rId5" Type="http://schemas.openxmlformats.org/officeDocument/2006/relationships/image" Target="../media/image137.png"/><Relationship Id="rId6" Type="http://schemas.openxmlformats.org/officeDocument/2006/relationships/image" Target="../media/image200.png"/><Relationship Id="rId7" Type="http://schemas.openxmlformats.org/officeDocument/2006/relationships/image" Target="../media/image192.png"/><Relationship Id="rId8" Type="http://schemas.openxmlformats.org/officeDocument/2006/relationships/image" Target="../media/image131.png"/><Relationship Id="rId11" Type="http://schemas.openxmlformats.org/officeDocument/2006/relationships/image" Target="../media/image101.png"/><Relationship Id="rId10" Type="http://schemas.openxmlformats.org/officeDocument/2006/relationships/image" Target="../media/image14.png"/><Relationship Id="rId12" Type="http://schemas.openxmlformats.org/officeDocument/2006/relationships/image" Target="../media/image19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0.png"/><Relationship Id="rId4" Type="http://schemas.openxmlformats.org/officeDocument/2006/relationships/image" Target="../media/image150.png"/><Relationship Id="rId9" Type="http://schemas.openxmlformats.org/officeDocument/2006/relationships/image" Target="../media/image101.png"/><Relationship Id="rId5" Type="http://schemas.openxmlformats.org/officeDocument/2006/relationships/image" Target="../media/image181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4.png"/><Relationship Id="rId10" Type="http://schemas.openxmlformats.org/officeDocument/2006/relationships/image" Target="../media/image19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loud.google.com/blog/topics/developers-practitioners/introduction-google-clouds-operations-suite/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54.png"/><Relationship Id="rId5" Type="http://schemas.openxmlformats.org/officeDocument/2006/relationships/image" Target="../media/image44.png"/><Relationship Id="rId6" Type="http://schemas.openxmlformats.org/officeDocument/2006/relationships/image" Target="../media/image62.png"/><Relationship Id="rId7" Type="http://schemas.openxmlformats.org/officeDocument/2006/relationships/image" Target="../media/image51.png"/><Relationship Id="rId8" Type="http://schemas.openxmlformats.org/officeDocument/2006/relationships/image" Target="../media/image50.png"/><Relationship Id="rId11" Type="http://schemas.openxmlformats.org/officeDocument/2006/relationships/image" Target="../media/image48.png"/><Relationship Id="rId10" Type="http://schemas.openxmlformats.org/officeDocument/2006/relationships/image" Target="../media/image61.png"/><Relationship Id="rId13" Type="http://schemas.openxmlformats.org/officeDocument/2006/relationships/image" Target="../media/image77.png"/><Relationship Id="rId12" Type="http://schemas.openxmlformats.org/officeDocument/2006/relationships/image" Target="../media/image5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1.png"/><Relationship Id="rId4" Type="http://schemas.openxmlformats.org/officeDocument/2006/relationships/image" Target="../media/image19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7.png"/><Relationship Id="rId4" Type="http://schemas.openxmlformats.org/officeDocument/2006/relationships/image" Target="../media/image204.png"/><Relationship Id="rId9" Type="http://schemas.openxmlformats.org/officeDocument/2006/relationships/image" Target="../media/image198.png"/><Relationship Id="rId5" Type="http://schemas.openxmlformats.org/officeDocument/2006/relationships/image" Target="../media/image157.png"/><Relationship Id="rId6" Type="http://schemas.openxmlformats.org/officeDocument/2006/relationships/image" Target="../media/image22.png"/><Relationship Id="rId7" Type="http://schemas.openxmlformats.org/officeDocument/2006/relationships/image" Target="../media/image86.png"/><Relationship Id="rId8" Type="http://schemas.openxmlformats.org/officeDocument/2006/relationships/image" Target="../media/image9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7.png"/><Relationship Id="rId4" Type="http://schemas.openxmlformats.org/officeDocument/2006/relationships/image" Target="../media/image206.png"/><Relationship Id="rId9" Type="http://schemas.openxmlformats.org/officeDocument/2006/relationships/image" Target="../media/image285.png"/><Relationship Id="rId5" Type="http://schemas.openxmlformats.org/officeDocument/2006/relationships/image" Target="../media/image212.png"/><Relationship Id="rId6" Type="http://schemas.openxmlformats.org/officeDocument/2006/relationships/image" Target="../media/image247.png"/><Relationship Id="rId7" Type="http://schemas.openxmlformats.org/officeDocument/2006/relationships/image" Target="../media/image217.png"/><Relationship Id="rId8" Type="http://schemas.openxmlformats.org/officeDocument/2006/relationships/image" Target="../media/image156.png"/><Relationship Id="rId11" Type="http://schemas.openxmlformats.org/officeDocument/2006/relationships/image" Target="../media/image85.png"/><Relationship Id="rId10" Type="http://schemas.openxmlformats.org/officeDocument/2006/relationships/image" Target="../media/image131.png"/><Relationship Id="rId13" Type="http://schemas.openxmlformats.org/officeDocument/2006/relationships/image" Target="../media/image93.png"/><Relationship Id="rId12" Type="http://schemas.openxmlformats.org/officeDocument/2006/relationships/image" Target="../media/image17.png"/><Relationship Id="rId15" Type="http://schemas.openxmlformats.org/officeDocument/2006/relationships/image" Target="../media/image14.png"/><Relationship Id="rId14" Type="http://schemas.openxmlformats.org/officeDocument/2006/relationships/image" Target="../media/image101.png"/><Relationship Id="rId17" Type="http://schemas.openxmlformats.org/officeDocument/2006/relationships/image" Target="../media/image198.png"/><Relationship Id="rId16" Type="http://schemas.openxmlformats.org/officeDocument/2006/relationships/image" Target="../media/image22.png"/><Relationship Id="rId19" Type="http://schemas.openxmlformats.org/officeDocument/2006/relationships/image" Target="../media/image302.png"/><Relationship Id="rId18" Type="http://schemas.openxmlformats.org/officeDocument/2006/relationships/image" Target="../media/image29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7.png"/><Relationship Id="rId4" Type="http://schemas.openxmlformats.org/officeDocument/2006/relationships/image" Target="../media/image204.png"/><Relationship Id="rId9" Type="http://schemas.openxmlformats.org/officeDocument/2006/relationships/image" Target="../media/image14.png"/><Relationship Id="rId5" Type="http://schemas.openxmlformats.org/officeDocument/2006/relationships/image" Target="../media/image209.png"/><Relationship Id="rId6" Type="http://schemas.openxmlformats.org/officeDocument/2006/relationships/image" Target="../media/image86.png"/><Relationship Id="rId7" Type="http://schemas.openxmlformats.org/officeDocument/2006/relationships/image" Target="../media/image98.png"/><Relationship Id="rId8" Type="http://schemas.openxmlformats.org/officeDocument/2006/relationships/image" Target="../media/image22.png"/><Relationship Id="rId11" Type="http://schemas.openxmlformats.org/officeDocument/2006/relationships/image" Target="../media/image198.png"/><Relationship Id="rId10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4.png"/><Relationship Id="rId4" Type="http://schemas.openxmlformats.org/officeDocument/2006/relationships/image" Target="../media/image289.png"/><Relationship Id="rId9" Type="http://schemas.openxmlformats.org/officeDocument/2006/relationships/image" Target="../media/image198.png"/><Relationship Id="rId5" Type="http://schemas.openxmlformats.org/officeDocument/2006/relationships/image" Target="../media/image294.png"/><Relationship Id="rId6" Type="http://schemas.openxmlformats.org/officeDocument/2006/relationships/image" Target="../media/image35.png"/><Relationship Id="rId7" Type="http://schemas.openxmlformats.org/officeDocument/2006/relationships/image" Target="../media/image101.png"/><Relationship Id="rId8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94.png"/><Relationship Id="rId4" Type="http://schemas.openxmlformats.org/officeDocument/2006/relationships/image" Target="../media/image303.png"/><Relationship Id="rId9" Type="http://schemas.openxmlformats.org/officeDocument/2006/relationships/image" Target="../media/image86.png"/><Relationship Id="rId5" Type="http://schemas.openxmlformats.org/officeDocument/2006/relationships/image" Target="../media/image17.png"/><Relationship Id="rId6" Type="http://schemas.openxmlformats.org/officeDocument/2006/relationships/image" Target="../media/image235.png"/><Relationship Id="rId7" Type="http://schemas.openxmlformats.org/officeDocument/2006/relationships/image" Target="../media/image152.png"/><Relationship Id="rId8" Type="http://schemas.openxmlformats.org/officeDocument/2006/relationships/image" Target="../media/image22.png"/><Relationship Id="rId11" Type="http://schemas.openxmlformats.org/officeDocument/2006/relationships/image" Target="../media/image34.png"/><Relationship Id="rId10" Type="http://schemas.openxmlformats.org/officeDocument/2006/relationships/image" Target="../media/image47.png"/><Relationship Id="rId13" Type="http://schemas.openxmlformats.org/officeDocument/2006/relationships/image" Target="../media/image35.png"/><Relationship Id="rId12" Type="http://schemas.openxmlformats.org/officeDocument/2006/relationships/image" Target="../media/image31.png"/><Relationship Id="rId15" Type="http://schemas.openxmlformats.org/officeDocument/2006/relationships/image" Target="../media/image101.png"/><Relationship Id="rId14" Type="http://schemas.openxmlformats.org/officeDocument/2006/relationships/image" Target="../media/image98.png"/><Relationship Id="rId17" Type="http://schemas.openxmlformats.org/officeDocument/2006/relationships/image" Target="../media/image198.png"/><Relationship Id="rId16" Type="http://schemas.openxmlformats.org/officeDocument/2006/relationships/image" Target="../media/image1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1.png"/><Relationship Id="rId4" Type="http://schemas.openxmlformats.org/officeDocument/2006/relationships/image" Target="../media/image137.png"/><Relationship Id="rId9" Type="http://schemas.openxmlformats.org/officeDocument/2006/relationships/image" Target="../media/image49.png"/><Relationship Id="rId5" Type="http://schemas.openxmlformats.org/officeDocument/2006/relationships/image" Target="../media/image287.png"/><Relationship Id="rId6" Type="http://schemas.openxmlformats.org/officeDocument/2006/relationships/image" Target="../media/image174.png"/><Relationship Id="rId7" Type="http://schemas.openxmlformats.org/officeDocument/2006/relationships/image" Target="../media/image300.png"/><Relationship Id="rId8" Type="http://schemas.openxmlformats.org/officeDocument/2006/relationships/image" Target="../media/image14.png"/><Relationship Id="rId10" Type="http://schemas.openxmlformats.org/officeDocument/2006/relationships/image" Target="../media/image19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8.png"/><Relationship Id="rId4" Type="http://schemas.openxmlformats.org/officeDocument/2006/relationships/image" Target="../media/image49.png"/><Relationship Id="rId9" Type="http://schemas.openxmlformats.org/officeDocument/2006/relationships/image" Target="../media/image14.png"/><Relationship Id="rId5" Type="http://schemas.openxmlformats.org/officeDocument/2006/relationships/image" Target="../media/image35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17.png"/><Relationship Id="rId10" Type="http://schemas.openxmlformats.org/officeDocument/2006/relationships/image" Target="../media/image198.png"/></Relationships>
</file>

<file path=ppt/slides/_rels/slide6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.png"/><Relationship Id="rId21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2.png"/><Relationship Id="rId4" Type="http://schemas.openxmlformats.org/officeDocument/2006/relationships/image" Target="../media/image151.png"/><Relationship Id="rId9" Type="http://schemas.openxmlformats.org/officeDocument/2006/relationships/image" Target="../media/image31.png"/><Relationship Id="rId5" Type="http://schemas.openxmlformats.org/officeDocument/2006/relationships/image" Target="../media/image150.png"/><Relationship Id="rId6" Type="http://schemas.openxmlformats.org/officeDocument/2006/relationships/image" Target="../media/image144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11" Type="http://schemas.openxmlformats.org/officeDocument/2006/relationships/image" Target="../media/image44.png"/><Relationship Id="rId10" Type="http://schemas.openxmlformats.org/officeDocument/2006/relationships/image" Target="../media/image41.png"/><Relationship Id="rId13" Type="http://schemas.openxmlformats.org/officeDocument/2006/relationships/image" Target="../media/image98.png"/><Relationship Id="rId12" Type="http://schemas.openxmlformats.org/officeDocument/2006/relationships/image" Target="../media/image35.png"/><Relationship Id="rId15" Type="http://schemas.openxmlformats.org/officeDocument/2006/relationships/image" Target="../media/image93.png"/><Relationship Id="rId14" Type="http://schemas.openxmlformats.org/officeDocument/2006/relationships/image" Target="../media/image101.png"/><Relationship Id="rId17" Type="http://schemas.openxmlformats.org/officeDocument/2006/relationships/image" Target="../media/image34.png"/><Relationship Id="rId16" Type="http://schemas.openxmlformats.org/officeDocument/2006/relationships/image" Target="../media/image22.png"/><Relationship Id="rId19" Type="http://schemas.openxmlformats.org/officeDocument/2006/relationships/image" Target="../media/image14.png"/><Relationship Id="rId18" Type="http://schemas.openxmlformats.org/officeDocument/2006/relationships/image" Target="../media/image1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269.png"/><Relationship Id="rId6" Type="http://schemas.openxmlformats.org/officeDocument/2006/relationships/image" Target="../media/image14.png"/><Relationship Id="rId7" Type="http://schemas.openxmlformats.org/officeDocument/2006/relationships/image" Target="../media/image49.png"/><Relationship Id="rId8" Type="http://schemas.openxmlformats.org/officeDocument/2006/relationships/image" Target="../media/image198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9.png"/><Relationship Id="rId22" Type="http://schemas.openxmlformats.org/officeDocument/2006/relationships/image" Target="../media/image74.png"/><Relationship Id="rId21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loud.google.com/products/networking" TargetMode="External"/><Relationship Id="rId4" Type="http://schemas.openxmlformats.org/officeDocument/2006/relationships/image" Target="../media/image56.png"/><Relationship Id="rId9" Type="http://schemas.openxmlformats.org/officeDocument/2006/relationships/image" Target="../media/image76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Relationship Id="rId7" Type="http://schemas.openxmlformats.org/officeDocument/2006/relationships/image" Target="../media/image66.png"/><Relationship Id="rId8" Type="http://schemas.openxmlformats.org/officeDocument/2006/relationships/image" Target="../media/image53.png"/><Relationship Id="rId11" Type="http://schemas.openxmlformats.org/officeDocument/2006/relationships/image" Target="../media/image69.png"/><Relationship Id="rId10" Type="http://schemas.openxmlformats.org/officeDocument/2006/relationships/image" Target="../media/image59.png"/><Relationship Id="rId13" Type="http://schemas.openxmlformats.org/officeDocument/2006/relationships/image" Target="../media/image70.png"/><Relationship Id="rId12" Type="http://schemas.openxmlformats.org/officeDocument/2006/relationships/image" Target="../media/image64.png"/><Relationship Id="rId15" Type="http://schemas.openxmlformats.org/officeDocument/2006/relationships/image" Target="../media/image73.png"/><Relationship Id="rId14" Type="http://schemas.openxmlformats.org/officeDocument/2006/relationships/image" Target="../media/image68.png"/><Relationship Id="rId17" Type="http://schemas.openxmlformats.org/officeDocument/2006/relationships/image" Target="../media/image72.png"/><Relationship Id="rId16" Type="http://schemas.openxmlformats.org/officeDocument/2006/relationships/image" Target="../media/image97.png"/><Relationship Id="rId19" Type="http://schemas.openxmlformats.org/officeDocument/2006/relationships/image" Target="../media/image94.png"/><Relationship Id="rId18" Type="http://schemas.openxmlformats.org/officeDocument/2006/relationships/image" Target="../media/image9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7.png"/><Relationship Id="rId4" Type="http://schemas.openxmlformats.org/officeDocument/2006/relationships/image" Target="../media/image131.png"/><Relationship Id="rId5" Type="http://schemas.openxmlformats.org/officeDocument/2006/relationships/image" Target="../media/image269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19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7.png"/><Relationship Id="rId4" Type="http://schemas.openxmlformats.org/officeDocument/2006/relationships/image" Target="../media/image47.png"/><Relationship Id="rId5" Type="http://schemas.openxmlformats.org/officeDocument/2006/relationships/image" Target="../media/image19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7.png"/><Relationship Id="rId4" Type="http://schemas.openxmlformats.org/officeDocument/2006/relationships/image" Target="../media/image47.png"/><Relationship Id="rId5" Type="http://schemas.openxmlformats.org/officeDocument/2006/relationships/image" Target="../media/image19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image" Target="../media/image198.png"/><Relationship Id="rId5" Type="http://schemas.openxmlformats.org/officeDocument/2006/relationships/image" Target="../media/image137.png"/><Relationship Id="rId6" Type="http://schemas.openxmlformats.org/officeDocument/2006/relationships/image" Target="../media/image69.png"/><Relationship Id="rId7" Type="http://schemas.openxmlformats.org/officeDocument/2006/relationships/image" Target="../media/image49.png"/><Relationship Id="rId8" Type="http://schemas.openxmlformats.org/officeDocument/2006/relationships/image" Target="../media/image1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1.png"/><Relationship Id="rId4" Type="http://schemas.openxmlformats.org/officeDocument/2006/relationships/image" Target="../media/image137.png"/><Relationship Id="rId9" Type="http://schemas.openxmlformats.org/officeDocument/2006/relationships/image" Target="../media/image198.png"/><Relationship Id="rId5" Type="http://schemas.openxmlformats.org/officeDocument/2006/relationships/image" Target="../media/image69.png"/><Relationship Id="rId6" Type="http://schemas.openxmlformats.org/officeDocument/2006/relationships/image" Target="../media/image49.png"/><Relationship Id="rId7" Type="http://schemas.openxmlformats.org/officeDocument/2006/relationships/image" Target="../media/image101.png"/><Relationship Id="rId8" Type="http://schemas.openxmlformats.org/officeDocument/2006/relationships/image" Target="../media/image1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4.png"/><Relationship Id="rId4" Type="http://schemas.openxmlformats.org/officeDocument/2006/relationships/image" Target="../media/image157.png"/><Relationship Id="rId9" Type="http://schemas.openxmlformats.org/officeDocument/2006/relationships/image" Target="../media/image8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69.png"/><Relationship Id="rId8" Type="http://schemas.openxmlformats.org/officeDocument/2006/relationships/image" Target="../media/image14.png"/><Relationship Id="rId11" Type="http://schemas.openxmlformats.org/officeDocument/2006/relationships/image" Target="../media/image198.png"/><Relationship Id="rId10" Type="http://schemas.openxmlformats.org/officeDocument/2006/relationships/image" Target="../media/image6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50.png"/><Relationship Id="rId4" Type="http://schemas.openxmlformats.org/officeDocument/2006/relationships/image" Target="../media/image14.png"/><Relationship Id="rId5" Type="http://schemas.openxmlformats.org/officeDocument/2006/relationships/image" Target="../media/image101.png"/><Relationship Id="rId6" Type="http://schemas.openxmlformats.org/officeDocument/2006/relationships/image" Target="../media/image19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9" Type="http://schemas.openxmlformats.org/officeDocument/2006/relationships/image" Target="../media/image198.png"/><Relationship Id="rId5" Type="http://schemas.openxmlformats.org/officeDocument/2006/relationships/image" Target="../media/image49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4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6.png"/><Relationship Id="rId4" Type="http://schemas.openxmlformats.org/officeDocument/2006/relationships/image" Target="../media/image14.png"/><Relationship Id="rId5" Type="http://schemas.openxmlformats.org/officeDocument/2006/relationships/image" Target="../media/image19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03.png"/><Relationship Id="rId4" Type="http://schemas.openxmlformats.org/officeDocument/2006/relationships/image" Target="../media/image183.png"/><Relationship Id="rId5" Type="http://schemas.openxmlformats.org/officeDocument/2006/relationships/image" Target="../media/image14.png"/><Relationship Id="rId6" Type="http://schemas.openxmlformats.org/officeDocument/2006/relationships/image" Target="../media/image19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loud.google.com/docs/ci-cd/products" TargetMode="External"/><Relationship Id="rId4" Type="http://schemas.openxmlformats.org/officeDocument/2006/relationships/hyperlink" Target="https://cloud.google.com/service-integration" TargetMode="External"/><Relationship Id="rId9" Type="http://schemas.openxmlformats.org/officeDocument/2006/relationships/image" Target="../media/image84.png"/><Relationship Id="rId5" Type="http://schemas.openxmlformats.org/officeDocument/2006/relationships/image" Target="../media/image87.png"/><Relationship Id="rId6" Type="http://schemas.openxmlformats.org/officeDocument/2006/relationships/image" Target="../media/image82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11" Type="http://schemas.openxmlformats.org/officeDocument/2006/relationships/image" Target="../media/image80.png"/><Relationship Id="rId10" Type="http://schemas.openxmlformats.org/officeDocument/2006/relationships/image" Target="../media/image104.png"/><Relationship Id="rId13" Type="http://schemas.openxmlformats.org/officeDocument/2006/relationships/image" Target="../media/image83.png"/><Relationship Id="rId12" Type="http://schemas.openxmlformats.org/officeDocument/2006/relationships/image" Target="../media/image81.png"/><Relationship Id="rId15" Type="http://schemas.openxmlformats.org/officeDocument/2006/relationships/image" Target="../media/image90.png"/><Relationship Id="rId14" Type="http://schemas.openxmlformats.org/officeDocument/2006/relationships/image" Target="../media/image95.png"/><Relationship Id="rId17" Type="http://schemas.openxmlformats.org/officeDocument/2006/relationships/image" Target="../media/image103.png"/><Relationship Id="rId16" Type="http://schemas.openxmlformats.org/officeDocument/2006/relationships/image" Target="../media/image10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9.png"/><Relationship Id="rId4" Type="http://schemas.openxmlformats.org/officeDocument/2006/relationships/image" Target="../media/image14.png"/><Relationship Id="rId5" Type="http://schemas.openxmlformats.org/officeDocument/2006/relationships/image" Target="../media/image86.png"/><Relationship Id="rId6" Type="http://schemas.openxmlformats.org/officeDocument/2006/relationships/image" Target="../media/image19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8.png"/><Relationship Id="rId4" Type="http://schemas.openxmlformats.org/officeDocument/2006/relationships/image" Target="../media/image131.png"/><Relationship Id="rId9" Type="http://schemas.openxmlformats.org/officeDocument/2006/relationships/image" Target="../media/image198.png"/><Relationship Id="rId5" Type="http://schemas.openxmlformats.org/officeDocument/2006/relationships/image" Target="../media/image288.png"/><Relationship Id="rId6" Type="http://schemas.openxmlformats.org/officeDocument/2006/relationships/image" Target="../media/image17.png"/><Relationship Id="rId7" Type="http://schemas.openxmlformats.org/officeDocument/2006/relationships/image" Target="../media/image49.png"/><Relationship Id="rId8" Type="http://schemas.openxmlformats.org/officeDocument/2006/relationships/image" Target="../media/image1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7.png"/><Relationship Id="rId4" Type="http://schemas.openxmlformats.org/officeDocument/2006/relationships/image" Target="../media/image131.png"/><Relationship Id="rId5" Type="http://schemas.openxmlformats.org/officeDocument/2006/relationships/image" Target="../media/image69.png"/><Relationship Id="rId6" Type="http://schemas.openxmlformats.org/officeDocument/2006/relationships/image" Target="../media/image101.png"/><Relationship Id="rId7" Type="http://schemas.openxmlformats.org/officeDocument/2006/relationships/image" Target="../media/image19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87.png"/><Relationship Id="rId4" Type="http://schemas.openxmlformats.org/officeDocument/2006/relationships/image" Target="../media/image206.png"/><Relationship Id="rId9" Type="http://schemas.openxmlformats.org/officeDocument/2006/relationships/image" Target="../media/image285.png"/><Relationship Id="rId5" Type="http://schemas.openxmlformats.org/officeDocument/2006/relationships/image" Target="../media/image212.png"/><Relationship Id="rId6" Type="http://schemas.openxmlformats.org/officeDocument/2006/relationships/image" Target="../media/image247.png"/><Relationship Id="rId7" Type="http://schemas.openxmlformats.org/officeDocument/2006/relationships/image" Target="../media/image217.png"/><Relationship Id="rId8" Type="http://schemas.openxmlformats.org/officeDocument/2006/relationships/image" Target="../media/image156.png"/><Relationship Id="rId11" Type="http://schemas.openxmlformats.org/officeDocument/2006/relationships/image" Target="../media/image85.png"/><Relationship Id="rId10" Type="http://schemas.openxmlformats.org/officeDocument/2006/relationships/image" Target="../media/image131.png"/><Relationship Id="rId13" Type="http://schemas.openxmlformats.org/officeDocument/2006/relationships/image" Target="../media/image93.png"/><Relationship Id="rId12" Type="http://schemas.openxmlformats.org/officeDocument/2006/relationships/image" Target="../media/image17.png"/><Relationship Id="rId15" Type="http://schemas.openxmlformats.org/officeDocument/2006/relationships/image" Target="../media/image22.png"/><Relationship Id="rId14" Type="http://schemas.openxmlformats.org/officeDocument/2006/relationships/image" Target="../media/image101.png"/><Relationship Id="rId17" Type="http://schemas.openxmlformats.org/officeDocument/2006/relationships/image" Target="../media/image198.png"/><Relationship Id="rId16" Type="http://schemas.openxmlformats.org/officeDocument/2006/relationships/image" Target="../media/image14.png"/><Relationship Id="rId19" Type="http://schemas.openxmlformats.org/officeDocument/2006/relationships/image" Target="../media/image302.png"/><Relationship Id="rId18" Type="http://schemas.openxmlformats.org/officeDocument/2006/relationships/image" Target="../media/image29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9" Type="http://schemas.openxmlformats.org/officeDocument/2006/relationships/image" Target="../media/image198.png"/><Relationship Id="rId5" Type="http://schemas.openxmlformats.org/officeDocument/2006/relationships/image" Target="../media/image131.png"/><Relationship Id="rId6" Type="http://schemas.openxmlformats.org/officeDocument/2006/relationships/image" Target="../media/image31.png"/><Relationship Id="rId7" Type="http://schemas.openxmlformats.org/officeDocument/2006/relationships/image" Target="../media/image98.png"/><Relationship Id="rId8" Type="http://schemas.openxmlformats.org/officeDocument/2006/relationships/image" Target="../media/image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99.png"/><Relationship Id="rId4" Type="http://schemas.openxmlformats.org/officeDocument/2006/relationships/image" Target="../media/image175.png"/><Relationship Id="rId9" Type="http://schemas.openxmlformats.org/officeDocument/2006/relationships/image" Target="../media/image35.png"/><Relationship Id="rId5" Type="http://schemas.openxmlformats.org/officeDocument/2006/relationships/image" Target="../media/image178.png"/><Relationship Id="rId6" Type="http://schemas.openxmlformats.org/officeDocument/2006/relationships/image" Target="../media/image181.png"/><Relationship Id="rId7" Type="http://schemas.openxmlformats.org/officeDocument/2006/relationships/image" Target="../media/image171.png"/><Relationship Id="rId8" Type="http://schemas.openxmlformats.org/officeDocument/2006/relationships/image" Target="../media/image138.png"/><Relationship Id="rId11" Type="http://schemas.openxmlformats.org/officeDocument/2006/relationships/image" Target="../media/image31.png"/><Relationship Id="rId10" Type="http://schemas.openxmlformats.org/officeDocument/2006/relationships/image" Target="../media/image17.png"/><Relationship Id="rId13" Type="http://schemas.openxmlformats.org/officeDocument/2006/relationships/image" Target="../media/image98.png"/><Relationship Id="rId12" Type="http://schemas.openxmlformats.org/officeDocument/2006/relationships/image" Target="../media/image22.png"/><Relationship Id="rId14" Type="http://schemas.openxmlformats.org/officeDocument/2006/relationships/image" Target="../media/image19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81.png"/><Relationship Id="rId4" Type="http://schemas.openxmlformats.org/officeDocument/2006/relationships/image" Target="../media/image17.png"/><Relationship Id="rId9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22.png"/><Relationship Id="rId8" Type="http://schemas.openxmlformats.org/officeDocument/2006/relationships/image" Target="../media/image98.png"/><Relationship Id="rId11" Type="http://schemas.openxmlformats.org/officeDocument/2006/relationships/image" Target="../media/image198.png"/><Relationship Id="rId10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74.png"/><Relationship Id="rId4" Type="http://schemas.openxmlformats.org/officeDocument/2006/relationships/image" Target="../media/image185.png"/><Relationship Id="rId9" Type="http://schemas.openxmlformats.org/officeDocument/2006/relationships/image" Target="../media/image191.png"/><Relationship Id="rId5" Type="http://schemas.openxmlformats.org/officeDocument/2006/relationships/image" Target="../media/image186.png"/><Relationship Id="rId6" Type="http://schemas.openxmlformats.org/officeDocument/2006/relationships/image" Target="../media/image197.png"/><Relationship Id="rId7" Type="http://schemas.openxmlformats.org/officeDocument/2006/relationships/image" Target="../media/image196.png"/><Relationship Id="rId8" Type="http://schemas.openxmlformats.org/officeDocument/2006/relationships/image" Target="../media/image195.png"/><Relationship Id="rId11" Type="http://schemas.openxmlformats.org/officeDocument/2006/relationships/image" Target="../media/image49.png"/><Relationship Id="rId10" Type="http://schemas.openxmlformats.org/officeDocument/2006/relationships/image" Target="../media/image220.png"/><Relationship Id="rId13" Type="http://schemas.openxmlformats.org/officeDocument/2006/relationships/image" Target="../media/image44.png"/><Relationship Id="rId12" Type="http://schemas.openxmlformats.org/officeDocument/2006/relationships/image" Target="../media/image22.png"/><Relationship Id="rId15" Type="http://schemas.openxmlformats.org/officeDocument/2006/relationships/image" Target="../media/image198.png"/><Relationship Id="rId14" Type="http://schemas.openxmlformats.org/officeDocument/2006/relationships/image" Target="../media/image4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8.png"/><Relationship Id="rId4" Type="http://schemas.openxmlformats.org/officeDocument/2006/relationships/image" Target="../media/image175.png"/><Relationship Id="rId9" Type="http://schemas.openxmlformats.org/officeDocument/2006/relationships/image" Target="../media/image31.png"/><Relationship Id="rId5" Type="http://schemas.openxmlformats.org/officeDocument/2006/relationships/image" Target="../media/image305.png"/><Relationship Id="rId6" Type="http://schemas.openxmlformats.org/officeDocument/2006/relationships/image" Target="../media/image289.png"/><Relationship Id="rId7" Type="http://schemas.openxmlformats.org/officeDocument/2006/relationships/image" Target="../media/image294.png"/><Relationship Id="rId8" Type="http://schemas.openxmlformats.org/officeDocument/2006/relationships/image" Target="../media/image304.png"/><Relationship Id="rId11" Type="http://schemas.openxmlformats.org/officeDocument/2006/relationships/image" Target="../media/image86.png"/><Relationship Id="rId10" Type="http://schemas.openxmlformats.org/officeDocument/2006/relationships/image" Target="../media/image17.png"/><Relationship Id="rId13" Type="http://schemas.openxmlformats.org/officeDocument/2006/relationships/image" Target="../media/image22.png"/><Relationship Id="rId12" Type="http://schemas.openxmlformats.org/officeDocument/2006/relationships/image" Target="../media/image35.png"/><Relationship Id="rId15" Type="http://schemas.openxmlformats.org/officeDocument/2006/relationships/image" Target="../media/image198.png"/><Relationship Id="rId14" Type="http://schemas.openxmlformats.org/officeDocument/2006/relationships/image" Target="../media/image9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png"/><Relationship Id="rId4" Type="http://schemas.openxmlformats.org/officeDocument/2006/relationships/image" Target="../media/image93.png"/><Relationship Id="rId9" Type="http://schemas.openxmlformats.org/officeDocument/2006/relationships/image" Target="../media/image22.png"/><Relationship Id="rId5" Type="http://schemas.openxmlformats.org/officeDocument/2006/relationships/image" Target="../media/image35.png"/><Relationship Id="rId6" Type="http://schemas.openxmlformats.org/officeDocument/2006/relationships/image" Target="../media/image101.png"/><Relationship Id="rId7" Type="http://schemas.openxmlformats.org/officeDocument/2006/relationships/image" Target="../media/image34.png"/><Relationship Id="rId8" Type="http://schemas.openxmlformats.org/officeDocument/2006/relationships/image" Target="../media/image13.png"/><Relationship Id="rId11" Type="http://schemas.openxmlformats.org/officeDocument/2006/relationships/image" Target="../media/image47.png"/><Relationship Id="rId10" Type="http://schemas.openxmlformats.org/officeDocument/2006/relationships/image" Target="../media/image17.png"/><Relationship Id="rId13" Type="http://schemas.openxmlformats.org/officeDocument/2006/relationships/image" Target="../media/image198.png"/><Relationship Id="rId12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loud.google.com/products/databases" TargetMode="External"/><Relationship Id="rId4" Type="http://schemas.openxmlformats.org/officeDocument/2006/relationships/image" Target="../media/image98.png"/><Relationship Id="rId9" Type="http://schemas.openxmlformats.org/officeDocument/2006/relationships/image" Target="../media/image116.png"/><Relationship Id="rId5" Type="http://schemas.openxmlformats.org/officeDocument/2006/relationships/image" Target="../media/image93.png"/><Relationship Id="rId6" Type="http://schemas.openxmlformats.org/officeDocument/2006/relationships/image" Target="../media/image91.png"/><Relationship Id="rId7" Type="http://schemas.openxmlformats.org/officeDocument/2006/relationships/image" Target="../media/image86.png"/><Relationship Id="rId8" Type="http://schemas.openxmlformats.org/officeDocument/2006/relationships/image" Target="../media/image96.png"/><Relationship Id="rId11" Type="http://schemas.openxmlformats.org/officeDocument/2006/relationships/image" Target="../media/image155.png"/><Relationship Id="rId10" Type="http://schemas.openxmlformats.org/officeDocument/2006/relationships/image" Target="../media/image22.png"/><Relationship Id="rId12" Type="http://schemas.openxmlformats.org/officeDocument/2006/relationships/image" Target="../media/image1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6.png"/><Relationship Id="rId4" Type="http://schemas.openxmlformats.org/officeDocument/2006/relationships/image" Target="../media/image93.png"/><Relationship Id="rId9" Type="http://schemas.openxmlformats.org/officeDocument/2006/relationships/image" Target="../media/image17.png"/><Relationship Id="rId5" Type="http://schemas.openxmlformats.org/officeDocument/2006/relationships/image" Target="../media/image35.png"/><Relationship Id="rId6" Type="http://schemas.openxmlformats.org/officeDocument/2006/relationships/image" Target="../media/image101.png"/><Relationship Id="rId7" Type="http://schemas.openxmlformats.org/officeDocument/2006/relationships/image" Target="../media/image34.png"/><Relationship Id="rId8" Type="http://schemas.openxmlformats.org/officeDocument/2006/relationships/image" Target="../media/image13.png"/><Relationship Id="rId11" Type="http://schemas.openxmlformats.org/officeDocument/2006/relationships/image" Target="../media/image22.png"/><Relationship Id="rId10" Type="http://schemas.openxmlformats.org/officeDocument/2006/relationships/image" Target="../media/image47.png"/><Relationship Id="rId13" Type="http://schemas.openxmlformats.org/officeDocument/2006/relationships/image" Target="../media/image7.png"/><Relationship Id="rId12" Type="http://schemas.openxmlformats.org/officeDocument/2006/relationships/image" Target="../media/image14.png"/><Relationship Id="rId14" Type="http://schemas.openxmlformats.org/officeDocument/2006/relationships/image" Target="../media/image19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6.png"/><Relationship Id="rId4" Type="http://schemas.openxmlformats.org/officeDocument/2006/relationships/image" Target="../media/image93.png"/><Relationship Id="rId9" Type="http://schemas.openxmlformats.org/officeDocument/2006/relationships/image" Target="../media/image17.png"/><Relationship Id="rId5" Type="http://schemas.openxmlformats.org/officeDocument/2006/relationships/image" Target="../media/image35.png"/><Relationship Id="rId6" Type="http://schemas.openxmlformats.org/officeDocument/2006/relationships/image" Target="../media/image101.png"/><Relationship Id="rId7" Type="http://schemas.openxmlformats.org/officeDocument/2006/relationships/image" Target="../media/image34.png"/><Relationship Id="rId8" Type="http://schemas.openxmlformats.org/officeDocument/2006/relationships/image" Target="../media/image22.png"/><Relationship Id="rId11" Type="http://schemas.openxmlformats.org/officeDocument/2006/relationships/image" Target="../media/image14.png"/><Relationship Id="rId10" Type="http://schemas.openxmlformats.org/officeDocument/2006/relationships/image" Target="../media/image47.png"/><Relationship Id="rId12" Type="http://schemas.openxmlformats.org/officeDocument/2006/relationships/image" Target="../media/image19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84.png"/><Relationship Id="rId4" Type="http://schemas.openxmlformats.org/officeDocument/2006/relationships/image" Target="../media/image289.png"/><Relationship Id="rId9" Type="http://schemas.openxmlformats.org/officeDocument/2006/relationships/image" Target="../media/image198.png"/><Relationship Id="rId5" Type="http://schemas.openxmlformats.org/officeDocument/2006/relationships/image" Target="../media/image294.png"/><Relationship Id="rId6" Type="http://schemas.openxmlformats.org/officeDocument/2006/relationships/image" Target="../media/image35.png"/><Relationship Id="rId7" Type="http://schemas.openxmlformats.org/officeDocument/2006/relationships/image" Target="../media/image101.png"/><Relationship Id="rId8" Type="http://schemas.openxmlformats.org/officeDocument/2006/relationships/image" Target="../media/image2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9" Type="http://schemas.openxmlformats.org/officeDocument/2006/relationships/image" Target="../media/image198.png"/><Relationship Id="rId5" Type="http://schemas.openxmlformats.org/officeDocument/2006/relationships/image" Target="../media/image101.png"/><Relationship Id="rId6" Type="http://schemas.openxmlformats.org/officeDocument/2006/relationships/image" Target="../media/image35.png"/><Relationship Id="rId7" Type="http://schemas.openxmlformats.org/officeDocument/2006/relationships/image" Target="../media/image47.png"/><Relationship Id="rId8" Type="http://schemas.openxmlformats.org/officeDocument/2006/relationships/image" Target="../media/image4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cloud.google.com/icons" TargetMode="External"/><Relationship Id="rId4" Type="http://schemas.openxmlformats.org/officeDocument/2006/relationships/hyperlink" Target="https://googlecloudcheatsheet.withgoogle.com/architecture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98.png"/><Relationship Id="rId4" Type="http://schemas.openxmlformats.org/officeDocument/2006/relationships/image" Target="../media/image104.png"/><Relationship Id="rId9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101.png"/><Relationship Id="rId7" Type="http://schemas.openxmlformats.org/officeDocument/2006/relationships/image" Target="../media/image21.png"/><Relationship Id="rId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oogle Sans"/>
                <a:ea typeface="Google Sans"/>
                <a:cs typeface="Google Sans"/>
                <a:sym typeface="Google Sans"/>
              </a:rPr>
              <a:t>Google Cloud </a:t>
            </a:r>
            <a:endParaRPr sz="3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oogle Sans"/>
                <a:ea typeface="Google Sans"/>
                <a:cs typeface="Google Sans"/>
                <a:sym typeface="Google Sans"/>
              </a:rPr>
              <a:t>Official Icons &amp; Solution Architectures</a:t>
            </a:r>
            <a:endParaRPr sz="3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/>
          <p:nvPr/>
        </p:nvSpPr>
        <p:spPr>
          <a:xfrm>
            <a:off x="293250" y="775225"/>
            <a:ext cx="8396400" cy="15477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8"/>
          <p:cNvSpPr txBox="1"/>
          <p:nvPr>
            <p:ph idx="4294967295" type="subTitle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8" name="Google Shape;378;p28"/>
          <p:cNvSpPr txBox="1"/>
          <p:nvPr/>
        </p:nvSpPr>
        <p:spPr>
          <a:xfrm>
            <a:off x="3879300" y="669075"/>
            <a:ext cx="13854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Storage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9" name="Google Shape;379;p28"/>
          <p:cNvSpPr txBox="1"/>
          <p:nvPr/>
        </p:nvSpPr>
        <p:spPr>
          <a:xfrm>
            <a:off x="455204" y="1536800"/>
            <a:ext cx="881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Storage</a:t>
            </a:r>
            <a:endParaRPr/>
          </a:p>
        </p:txBody>
      </p:sp>
      <p:sp>
        <p:nvSpPr>
          <p:cNvPr id="380" name="Google Shape;380;p28"/>
          <p:cNvSpPr txBox="1"/>
          <p:nvPr/>
        </p:nvSpPr>
        <p:spPr>
          <a:xfrm>
            <a:off x="2257425" y="1544875"/>
            <a:ext cx="918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Persistent Disk</a:t>
            </a:r>
            <a:endParaRPr b="1" i="0" sz="700" u="none" cap="none" strike="noStrike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28"/>
          <p:cNvSpPr txBox="1"/>
          <p:nvPr/>
        </p:nvSpPr>
        <p:spPr>
          <a:xfrm>
            <a:off x="1376100" y="1548800"/>
            <a:ext cx="881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Filestore</a:t>
            </a:r>
            <a:endParaRPr b="1" i="0" sz="700" u="none" cap="none" strike="noStrike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2" name="Google Shape;3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9765" y="1046637"/>
            <a:ext cx="34970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131" y="1050054"/>
            <a:ext cx="530400" cy="4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887" y="1092612"/>
            <a:ext cx="424738" cy="3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6583" y="1035302"/>
            <a:ext cx="424750" cy="4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8"/>
          <p:cNvSpPr txBox="1"/>
          <p:nvPr/>
        </p:nvSpPr>
        <p:spPr>
          <a:xfrm>
            <a:off x="3165506" y="1528876"/>
            <a:ext cx="918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Data Transfer</a:t>
            </a:r>
            <a:endParaRPr b="1" i="0" sz="700" u="none" cap="none" strike="noStrike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293250" y="2653000"/>
            <a:ext cx="8396400" cy="15477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8"/>
          <p:cNvSpPr txBox="1"/>
          <p:nvPr/>
        </p:nvSpPr>
        <p:spPr>
          <a:xfrm>
            <a:off x="3812400" y="2652988"/>
            <a:ext cx="15192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Hybrid and Multicloud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28"/>
          <p:cNvSpPr txBox="1"/>
          <p:nvPr/>
        </p:nvSpPr>
        <p:spPr>
          <a:xfrm>
            <a:off x="515050" y="3573381"/>
            <a:ext cx="862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Traffic Director</a:t>
            </a:r>
            <a:endParaRPr b="1" sz="70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0" name="Google Shape;39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475" y="3084561"/>
            <a:ext cx="475347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 txBox="1"/>
          <p:nvPr/>
        </p:nvSpPr>
        <p:spPr>
          <a:xfrm>
            <a:off x="1535353" y="3552981"/>
            <a:ext cx="710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Anthos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28"/>
          <p:cNvSpPr txBox="1"/>
          <p:nvPr/>
        </p:nvSpPr>
        <p:spPr>
          <a:xfrm>
            <a:off x="2236954" y="3548631"/>
            <a:ext cx="897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Anthos clusters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03089" y="3055756"/>
            <a:ext cx="488075" cy="48713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 txBox="1"/>
          <p:nvPr/>
        </p:nvSpPr>
        <p:spPr>
          <a:xfrm>
            <a:off x="3189925" y="3538881"/>
            <a:ext cx="944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Anthos Service Mesh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66624" y="3160758"/>
            <a:ext cx="369475" cy="38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3025" y="3061650"/>
            <a:ext cx="475350" cy="4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"/>
          <p:cNvSpPr/>
          <p:nvPr/>
        </p:nvSpPr>
        <p:spPr>
          <a:xfrm>
            <a:off x="293250" y="774350"/>
            <a:ext cx="8396400" cy="21975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9"/>
          <p:cNvSpPr txBox="1"/>
          <p:nvPr>
            <p:ph idx="4294967295" type="subTitle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3928211" y="685175"/>
            <a:ext cx="12876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i="0" lang="en-US" sz="900" u="sng" cap="none" strike="noStrike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Security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315550" y="1563575"/>
            <a:ext cx="8991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Identity &amp; Access </a:t>
            </a: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Management</a:t>
            </a:r>
            <a:endParaRPr/>
          </a:p>
        </p:txBody>
      </p:sp>
      <p:sp>
        <p:nvSpPr>
          <p:cNvPr id="406" name="Google Shape;406;p29"/>
          <p:cNvSpPr txBox="1"/>
          <p:nvPr/>
        </p:nvSpPr>
        <p:spPr>
          <a:xfrm>
            <a:off x="2969350" y="1560850"/>
            <a:ext cx="89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Security Scanner</a:t>
            </a:r>
            <a:endParaRPr/>
          </a:p>
        </p:txBody>
      </p:sp>
      <p:sp>
        <p:nvSpPr>
          <p:cNvPr id="407" name="Google Shape;407;p29"/>
          <p:cNvSpPr txBox="1"/>
          <p:nvPr/>
        </p:nvSpPr>
        <p:spPr>
          <a:xfrm>
            <a:off x="3868450" y="1562775"/>
            <a:ext cx="960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</a:t>
            </a: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Key</a:t>
            </a:r>
            <a:b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Management Service</a:t>
            </a:r>
            <a:endParaRPr b="1" sz="70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2156212" y="1565225"/>
            <a:ext cx="862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Resource Manager</a:t>
            </a:r>
            <a:endParaRPr/>
          </a:p>
        </p:txBody>
      </p:sp>
      <p:sp>
        <p:nvSpPr>
          <p:cNvPr id="409" name="Google Shape;409;p29"/>
          <p:cNvSpPr txBox="1"/>
          <p:nvPr/>
        </p:nvSpPr>
        <p:spPr>
          <a:xfrm>
            <a:off x="4683825" y="1618850"/>
            <a:ext cx="862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Security Command Center</a:t>
            </a:r>
            <a:endParaRPr b="1" sz="70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29"/>
          <p:cNvSpPr/>
          <p:nvPr/>
        </p:nvSpPr>
        <p:spPr>
          <a:xfrm>
            <a:off x="967500" y="3329400"/>
            <a:ext cx="7047900" cy="1242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3847661" y="3240775"/>
            <a:ext cx="12876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-US" sz="9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Migration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2" name="Google Shape;412;p29"/>
          <p:cNvSpPr txBox="1"/>
          <p:nvPr/>
        </p:nvSpPr>
        <p:spPr>
          <a:xfrm>
            <a:off x="1132129" y="4103350"/>
            <a:ext cx="899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Transfer Appliance</a:t>
            </a:r>
            <a:endParaRPr/>
          </a:p>
        </p:txBody>
      </p:sp>
      <p:pic>
        <p:nvPicPr>
          <p:cNvPr id="413" name="Google Shape;4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13" y="1021207"/>
            <a:ext cx="389175" cy="4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724" y="1021173"/>
            <a:ext cx="389175" cy="46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4161" y="1016493"/>
            <a:ext cx="389178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0813" y="1028712"/>
            <a:ext cx="389175" cy="45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6479" y="3729663"/>
            <a:ext cx="530400" cy="28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0576" y="1013006"/>
            <a:ext cx="496649" cy="4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57392" y="1061495"/>
            <a:ext cx="496651" cy="57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5378" y="949806"/>
            <a:ext cx="609775" cy="6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9"/>
          <p:cNvSpPr txBox="1"/>
          <p:nvPr/>
        </p:nvSpPr>
        <p:spPr>
          <a:xfrm>
            <a:off x="6230895" y="1470902"/>
            <a:ext cx="9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Data Loss </a:t>
            </a:r>
            <a:endParaRPr b="1" sz="70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Prevention API</a:t>
            </a:r>
            <a:endParaRPr b="1" sz="70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2" name="Google Shape;422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62925" y="3637221"/>
            <a:ext cx="475350" cy="468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9"/>
          <p:cNvSpPr txBox="1"/>
          <p:nvPr/>
        </p:nvSpPr>
        <p:spPr>
          <a:xfrm>
            <a:off x="2051054" y="4103350"/>
            <a:ext cx="899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Migrate for Compute Engine</a:t>
            </a:r>
            <a:endParaRPr/>
          </a:p>
        </p:txBody>
      </p:sp>
      <p:sp>
        <p:nvSpPr>
          <p:cNvPr id="424" name="Google Shape;424;p29"/>
          <p:cNvSpPr txBox="1"/>
          <p:nvPr/>
        </p:nvSpPr>
        <p:spPr>
          <a:xfrm>
            <a:off x="3077067" y="4061350"/>
            <a:ext cx="7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Migrate to Containers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5" name="Google Shape;425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7925" y="3606347"/>
            <a:ext cx="530400" cy="5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9"/>
          <p:cNvSpPr txBox="1"/>
          <p:nvPr/>
        </p:nvSpPr>
        <p:spPr>
          <a:xfrm>
            <a:off x="5053504" y="4067525"/>
            <a:ext cx="899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Storage Transfer Service</a:t>
            </a:r>
            <a:endParaRPr/>
          </a:p>
        </p:txBody>
      </p:sp>
      <p:pic>
        <p:nvPicPr>
          <p:cNvPr id="427" name="Google Shape;427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08467" y="3665266"/>
            <a:ext cx="389175" cy="3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9"/>
          <p:cNvSpPr txBox="1"/>
          <p:nvPr/>
        </p:nvSpPr>
        <p:spPr>
          <a:xfrm>
            <a:off x="5972429" y="4067525"/>
            <a:ext cx="899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Data Transfer</a:t>
            </a:r>
            <a:endParaRPr/>
          </a:p>
        </p:txBody>
      </p:sp>
      <p:pic>
        <p:nvPicPr>
          <p:cNvPr id="429" name="Google Shape;429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84300" y="3622179"/>
            <a:ext cx="475350" cy="4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9"/>
          <p:cNvSpPr txBox="1"/>
          <p:nvPr/>
        </p:nvSpPr>
        <p:spPr>
          <a:xfrm>
            <a:off x="6891373" y="4067525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BigQuery Data Transfer Service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1" name="Google Shape;431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45300" y="3665279"/>
            <a:ext cx="389150" cy="3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84350" y="3584984"/>
            <a:ext cx="573125" cy="5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9"/>
          <p:cNvSpPr txBox="1"/>
          <p:nvPr/>
        </p:nvSpPr>
        <p:spPr>
          <a:xfrm>
            <a:off x="3796248" y="4096130"/>
            <a:ext cx="976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Database Migration Service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4" name="Google Shape;434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391100" y="1020375"/>
            <a:ext cx="423080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9"/>
          <p:cNvSpPr txBox="1"/>
          <p:nvPr/>
        </p:nvSpPr>
        <p:spPr>
          <a:xfrm>
            <a:off x="7102457" y="1455389"/>
            <a:ext cx="9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Managed</a:t>
            </a: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Microsoft AD</a:t>
            </a:r>
            <a:endParaRPr b="1" sz="70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6" name="Google Shape;436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63275" y="2067031"/>
            <a:ext cx="475350" cy="4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9"/>
          <p:cNvSpPr txBox="1"/>
          <p:nvPr/>
        </p:nvSpPr>
        <p:spPr>
          <a:xfrm>
            <a:off x="1296308" y="2493803"/>
            <a:ext cx="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Secret</a:t>
            </a:r>
            <a:endParaRPr b="1" sz="70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Manager</a:t>
            </a:r>
            <a:endParaRPr b="1" sz="70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29"/>
          <p:cNvSpPr txBox="1"/>
          <p:nvPr/>
        </p:nvSpPr>
        <p:spPr>
          <a:xfrm>
            <a:off x="1262700" y="1508585"/>
            <a:ext cx="8991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Identity</a:t>
            </a:r>
            <a:endParaRPr/>
          </a:p>
        </p:txBody>
      </p:sp>
      <p:pic>
        <p:nvPicPr>
          <p:cNvPr id="439" name="Google Shape;439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513428" y="1014556"/>
            <a:ext cx="389199" cy="48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07269" y="2076499"/>
            <a:ext cx="315664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9"/>
          <p:cNvSpPr txBox="1"/>
          <p:nvPr/>
        </p:nvSpPr>
        <p:spPr>
          <a:xfrm>
            <a:off x="315550" y="2580950"/>
            <a:ext cx="8991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Security Key Enforcement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/>
          <p:nvPr/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75787B"/>
                </a:solidFill>
                <a:latin typeface="Open Sans"/>
                <a:ea typeface="Open Sans"/>
                <a:cs typeface="Open Sans"/>
                <a:sym typeface="Open Sans"/>
              </a:rPr>
              <a:t>Open Source Icons</a:t>
            </a:r>
            <a:endParaRPr sz="12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30"/>
          <p:cNvSpPr txBox="1"/>
          <p:nvPr/>
        </p:nvSpPr>
        <p:spPr>
          <a:xfrm>
            <a:off x="348050" y="1401725"/>
            <a:ext cx="68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Kubernetes</a:t>
            </a:r>
            <a:endParaRPr/>
          </a:p>
        </p:txBody>
      </p:sp>
      <p:sp>
        <p:nvSpPr>
          <p:cNvPr id="449" name="Google Shape;449;p30"/>
          <p:cNvSpPr txBox="1"/>
          <p:nvPr/>
        </p:nvSpPr>
        <p:spPr>
          <a:xfrm>
            <a:off x="336350" y="2397875"/>
            <a:ext cx="7125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/>
          </a:p>
        </p:txBody>
      </p:sp>
      <p:sp>
        <p:nvSpPr>
          <p:cNvPr id="450" name="Google Shape;450;p30"/>
          <p:cNvSpPr txBox="1"/>
          <p:nvPr/>
        </p:nvSpPr>
        <p:spPr>
          <a:xfrm>
            <a:off x="391225" y="3385088"/>
            <a:ext cx="59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Forseti Security</a:t>
            </a:r>
            <a:endParaRPr/>
          </a:p>
        </p:txBody>
      </p:sp>
      <p:pic>
        <p:nvPicPr>
          <p:cNvPr descr="Forseti_logo.png" id="451" name="Google Shape;451;p30"/>
          <p:cNvPicPr preferRelativeResize="0"/>
          <p:nvPr/>
        </p:nvPicPr>
        <p:blipFill rotWithShape="1">
          <a:blip r:embed="rId3">
            <a:alphaModFix/>
          </a:blip>
          <a:srcRect b="-80" l="-7142" r="-7142" t="-80"/>
          <a:stretch/>
        </p:blipFill>
        <p:spPr>
          <a:xfrm>
            <a:off x="428987" y="2893054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bernetes_Logo_Hrz_lockup_POS.png" id="452" name="Google Shape;4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036" y="948525"/>
            <a:ext cx="2262252" cy="3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475" y="2928551"/>
            <a:ext cx="1109400" cy="658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30"/>
          <p:cNvGrpSpPr/>
          <p:nvPr/>
        </p:nvGrpSpPr>
        <p:grpSpPr>
          <a:xfrm>
            <a:off x="5024100" y="3002863"/>
            <a:ext cx="849300" cy="382200"/>
            <a:chOff x="5024100" y="3133375"/>
            <a:chExt cx="849300" cy="382200"/>
          </a:xfrm>
        </p:grpSpPr>
        <p:sp>
          <p:nvSpPr>
            <p:cNvPr id="455" name="Google Shape;455;p30"/>
            <p:cNvSpPr/>
            <p:nvPr/>
          </p:nvSpPr>
          <p:spPr>
            <a:xfrm>
              <a:off x="5024100" y="3133375"/>
              <a:ext cx="849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20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Forseti Security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Forseti_logo.png" id="456" name="Google Shape;456;p30"/>
            <p:cNvPicPr preferRelativeResize="0"/>
            <p:nvPr/>
          </p:nvPicPr>
          <p:blipFill rotWithShape="1">
            <a:blip r:embed="rId3">
              <a:alphaModFix/>
            </a:blip>
            <a:srcRect b="10" l="-6973" r="-6973" t="0"/>
            <a:stretch/>
          </p:blipFill>
          <p:spPr>
            <a:xfrm>
              <a:off x="5089826" y="3219574"/>
              <a:ext cx="2322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7" name="Google Shape;457;p30"/>
          <p:cNvSpPr/>
          <p:nvPr/>
        </p:nvSpPr>
        <p:spPr>
          <a:xfrm>
            <a:off x="6366175" y="1020125"/>
            <a:ext cx="939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0"/>
          <p:cNvSpPr/>
          <p:nvPr/>
        </p:nvSpPr>
        <p:spPr>
          <a:xfrm>
            <a:off x="5024100" y="1019525"/>
            <a:ext cx="939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0"/>
          <p:cNvSpPr/>
          <p:nvPr/>
        </p:nvSpPr>
        <p:spPr>
          <a:xfrm>
            <a:off x="5024100" y="2015675"/>
            <a:ext cx="978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0" name="Google Shape;460;p30"/>
          <p:cNvGrpSpPr/>
          <p:nvPr/>
        </p:nvGrpSpPr>
        <p:grpSpPr>
          <a:xfrm>
            <a:off x="7685450" y="1019525"/>
            <a:ext cx="995925" cy="431650"/>
            <a:chOff x="7685450" y="1019525"/>
            <a:chExt cx="995925" cy="431650"/>
          </a:xfrm>
        </p:grpSpPr>
        <p:sp>
          <p:nvSpPr>
            <p:cNvPr id="461" name="Google Shape;461;p30"/>
            <p:cNvSpPr/>
            <p:nvPr/>
          </p:nvSpPr>
          <p:spPr>
            <a:xfrm>
              <a:off x="7742375" y="1074375"/>
              <a:ext cx="9390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685450" y="1019525"/>
              <a:ext cx="9390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Kubernetes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63" name="Google Shape;463;p30"/>
          <p:cNvSpPr/>
          <p:nvPr/>
        </p:nvSpPr>
        <p:spPr>
          <a:xfrm>
            <a:off x="6366174" y="2016275"/>
            <a:ext cx="978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TensorFl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4" name="Google Shape;464;p30"/>
          <p:cNvGrpSpPr/>
          <p:nvPr/>
        </p:nvGrpSpPr>
        <p:grpSpPr>
          <a:xfrm>
            <a:off x="6366174" y="3002863"/>
            <a:ext cx="1109400" cy="382200"/>
            <a:chOff x="6366174" y="3133375"/>
            <a:chExt cx="1109400" cy="382200"/>
          </a:xfrm>
        </p:grpSpPr>
        <p:sp>
          <p:nvSpPr>
            <p:cNvPr id="465" name="Google Shape;465;p30"/>
            <p:cNvSpPr/>
            <p:nvPr/>
          </p:nvSpPr>
          <p:spPr>
            <a:xfrm>
              <a:off x="6366174" y="3133375"/>
              <a:ext cx="1109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Forseti Security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Forseti_logo.png" id="466" name="Google Shape;466;p30"/>
            <p:cNvPicPr preferRelativeResize="0"/>
            <p:nvPr/>
          </p:nvPicPr>
          <p:blipFill rotWithShape="1">
            <a:blip r:embed="rId3">
              <a:alphaModFix/>
            </a:blip>
            <a:srcRect b="10" l="-6973" r="-6973" t="0"/>
            <a:stretch/>
          </p:blipFill>
          <p:spPr>
            <a:xfrm>
              <a:off x="6431876" y="3219574"/>
              <a:ext cx="2322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" name="Google Shape;467;p30"/>
          <p:cNvGrpSpPr/>
          <p:nvPr/>
        </p:nvGrpSpPr>
        <p:grpSpPr>
          <a:xfrm>
            <a:off x="7685448" y="3002863"/>
            <a:ext cx="1166326" cy="431650"/>
            <a:chOff x="7685448" y="3133375"/>
            <a:chExt cx="1166326" cy="431650"/>
          </a:xfrm>
        </p:grpSpPr>
        <p:sp>
          <p:nvSpPr>
            <p:cNvPr id="468" name="Google Shape;468;p30"/>
            <p:cNvSpPr/>
            <p:nvPr/>
          </p:nvSpPr>
          <p:spPr>
            <a:xfrm>
              <a:off x="7742374" y="3188225"/>
              <a:ext cx="1109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685448" y="3133375"/>
              <a:ext cx="1109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Forseti Security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Forseti_logo.png" id="470" name="Google Shape;470;p30"/>
            <p:cNvPicPr preferRelativeResize="0"/>
            <p:nvPr/>
          </p:nvPicPr>
          <p:blipFill rotWithShape="1">
            <a:blip r:embed="rId3">
              <a:alphaModFix/>
            </a:blip>
            <a:srcRect b="10" l="-6973" r="-6973" t="0"/>
            <a:stretch/>
          </p:blipFill>
          <p:spPr>
            <a:xfrm>
              <a:off x="7750726" y="3219574"/>
              <a:ext cx="2322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p30"/>
          <p:cNvSpPr txBox="1"/>
          <p:nvPr/>
        </p:nvSpPr>
        <p:spPr>
          <a:xfrm>
            <a:off x="336350" y="4384150"/>
            <a:ext cx="7125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Istio</a:t>
            </a:r>
            <a:endParaRPr/>
          </a:p>
        </p:txBody>
      </p:sp>
      <p:grpSp>
        <p:nvGrpSpPr>
          <p:cNvPr id="472" name="Google Shape;472;p30"/>
          <p:cNvGrpSpPr/>
          <p:nvPr/>
        </p:nvGrpSpPr>
        <p:grpSpPr>
          <a:xfrm>
            <a:off x="7685449" y="2015675"/>
            <a:ext cx="1035825" cy="431650"/>
            <a:chOff x="7685449" y="2076450"/>
            <a:chExt cx="1035825" cy="431650"/>
          </a:xfrm>
        </p:grpSpPr>
        <p:sp>
          <p:nvSpPr>
            <p:cNvPr id="473" name="Google Shape;473;p30"/>
            <p:cNvSpPr/>
            <p:nvPr/>
          </p:nvSpPr>
          <p:spPr>
            <a:xfrm>
              <a:off x="7742375" y="2131300"/>
              <a:ext cx="9789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685449" y="2076450"/>
              <a:ext cx="9789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TensorFlow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75" name="Google Shape;475;p30"/>
          <p:cNvPicPr preferRelativeResize="0"/>
          <p:nvPr/>
        </p:nvPicPr>
        <p:blipFill rotWithShape="1">
          <a:blip r:embed="rId6">
            <a:alphaModFix/>
          </a:blip>
          <a:srcRect b="6032" l="0" r="0" t="6024"/>
          <a:stretch/>
        </p:blipFill>
        <p:spPr>
          <a:xfrm>
            <a:off x="347800" y="3830983"/>
            <a:ext cx="685950" cy="603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30"/>
          <p:cNvGrpSpPr/>
          <p:nvPr/>
        </p:nvGrpSpPr>
        <p:grpSpPr>
          <a:xfrm>
            <a:off x="5024100" y="4001950"/>
            <a:ext cx="712500" cy="382200"/>
            <a:chOff x="5024100" y="4251125"/>
            <a:chExt cx="712500" cy="382200"/>
          </a:xfrm>
        </p:grpSpPr>
        <p:sp>
          <p:nvSpPr>
            <p:cNvPr id="477" name="Google Shape;477;p30"/>
            <p:cNvSpPr/>
            <p:nvPr/>
          </p:nvSpPr>
          <p:spPr>
            <a:xfrm>
              <a:off x="5024100" y="4251125"/>
              <a:ext cx="7125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20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Istio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8" name="Google Shape;478;p30"/>
            <p:cNvPicPr preferRelativeResize="0"/>
            <p:nvPr/>
          </p:nvPicPr>
          <p:blipFill rotWithShape="1">
            <a:blip r:embed="rId6">
              <a:alphaModFix/>
            </a:blip>
            <a:srcRect b="6032" l="0" r="0" t="6024"/>
            <a:stretch/>
          </p:blipFill>
          <p:spPr>
            <a:xfrm>
              <a:off x="5053126" y="4310076"/>
              <a:ext cx="305550" cy="26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" name="Google Shape;479;p30"/>
          <p:cNvGrpSpPr/>
          <p:nvPr/>
        </p:nvGrpSpPr>
        <p:grpSpPr>
          <a:xfrm>
            <a:off x="6366174" y="4002550"/>
            <a:ext cx="978900" cy="382200"/>
            <a:chOff x="6366174" y="4251725"/>
            <a:chExt cx="978900" cy="382200"/>
          </a:xfrm>
        </p:grpSpPr>
        <p:sp>
          <p:nvSpPr>
            <p:cNvPr id="480" name="Google Shape;480;p30"/>
            <p:cNvSpPr/>
            <p:nvPr/>
          </p:nvSpPr>
          <p:spPr>
            <a:xfrm>
              <a:off x="6366174" y="4251725"/>
              <a:ext cx="9789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Istio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1" name="Google Shape;481;p30"/>
            <p:cNvPicPr preferRelativeResize="0"/>
            <p:nvPr/>
          </p:nvPicPr>
          <p:blipFill rotWithShape="1">
            <a:blip r:embed="rId6">
              <a:alphaModFix/>
            </a:blip>
            <a:srcRect b="6032" l="0" r="0" t="6024"/>
            <a:stretch/>
          </p:blipFill>
          <p:spPr>
            <a:xfrm>
              <a:off x="6397751" y="4310076"/>
              <a:ext cx="305550" cy="26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" name="Google Shape;482;p30"/>
          <p:cNvGrpSpPr/>
          <p:nvPr/>
        </p:nvGrpSpPr>
        <p:grpSpPr>
          <a:xfrm>
            <a:off x="7685449" y="4001950"/>
            <a:ext cx="1035825" cy="431650"/>
            <a:chOff x="7685449" y="4251125"/>
            <a:chExt cx="1035825" cy="431650"/>
          </a:xfrm>
        </p:grpSpPr>
        <p:sp>
          <p:nvSpPr>
            <p:cNvPr id="483" name="Google Shape;483;p30"/>
            <p:cNvSpPr/>
            <p:nvPr/>
          </p:nvSpPr>
          <p:spPr>
            <a:xfrm>
              <a:off x="7742375" y="4305975"/>
              <a:ext cx="9789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685449" y="4251125"/>
              <a:ext cx="9789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Istio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5" name="Google Shape;485;p30"/>
            <p:cNvPicPr preferRelativeResize="0"/>
            <p:nvPr/>
          </p:nvPicPr>
          <p:blipFill rotWithShape="1">
            <a:blip r:embed="rId6">
              <a:alphaModFix/>
            </a:blip>
            <a:srcRect b="6032" l="0" r="0" t="6024"/>
            <a:stretch/>
          </p:blipFill>
          <p:spPr>
            <a:xfrm>
              <a:off x="7708251" y="4310076"/>
              <a:ext cx="305550" cy="268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6" name="Google Shape;48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809" y="1953729"/>
            <a:ext cx="329932" cy="36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2004" y="2092917"/>
            <a:ext cx="198626" cy="21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8729" y="2093217"/>
            <a:ext cx="198626" cy="21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2404" y="2117642"/>
            <a:ext cx="198626" cy="218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bernetes_Logo_Hrz_lockup_POS.png" id="490" name="Google Shape;490;p30"/>
          <p:cNvPicPr preferRelativeResize="0"/>
          <p:nvPr/>
        </p:nvPicPr>
        <p:blipFill rotWithShape="1">
          <a:blip r:embed="rId4">
            <a:alphaModFix/>
          </a:blip>
          <a:srcRect b="0" l="0" r="81469" t="0"/>
          <a:stretch/>
        </p:blipFill>
        <p:spPr>
          <a:xfrm>
            <a:off x="481174" y="1051413"/>
            <a:ext cx="419200" cy="38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bernetes_Logo_Hrz_lockup_POS.png" id="491" name="Google Shape;491;p30"/>
          <p:cNvPicPr preferRelativeResize="0"/>
          <p:nvPr/>
        </p:nvPicPr>
        <p:blipFill rotWithShape="1">
          <a:blip r:embed="rId4">
            <a:alphaModFix/>
          </a:blip>
          <a:srcRect b="0" l="0" r="81469" t="0"/>
          <a:stretch/>
        </p:blipFill>
        <p:spPr>
          <a:xfrm>
            <a:off x="5100575" y="1109240"/>
            <a:ext cx="222397" cy="202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bernetes_Logo_Hrz_lockup_POS.png" id="492" name="Google Shape;492;p30"/>
          <p:cNvPicPr preferRelativeResize="0"/>
          <p:nvPr/>
        </p:nvPicPr>
        <p:blipFill rotWithShape="1">
          <a:blip r:embed="rId4">
            <a:alphaModFix/>
          </a:blip>
          <a:srcRect b="0" l="0" r="81469" t="0"/>
          <a:stretch/>
        </p:blipFill>
        <p:spPr>
          <a:xfrm>
            <a:off x="6430550" y="1109240"/>
            <a:ext cx="222397" cy="202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bernetes_Logo_Hrz_lockup_POS.png" id="493" name="Google Shape;493;p30"/>
          <p:cNvPicPr preferRelativeResize="0"/>
          <p:nvPr/>
        </p:nvPicPr>
        <p:blipFill rotWithShape="1">
          <a:blip r:embed="rId4">
            <a:alphaModFix/>
          </a:blip>
          <a:srcRect b="0" l="0" r="81469" t="0"/>
          <a:stretch/>
        </p:blipFill>
        <p:spPr>
          <a:xfrm>
            <a:off x="7760525" y="1109240"/>
            <a:ext cx="222397" cy="20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1"/>
          <p:cNvSpPr txBox="1"/>
          <p:nvPr>
            <p:ph type="title"/>
          </p:nvPr>
        </p:nvSpPr>
        <p:spPr>
          <a:xfrm>
            <a:off x="361654" y="1880583"/>
            <a:ext cx="6244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Diagram Elements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2"/>
          <p:cNvSpPr/>
          <p:nvPr/>
        </p:nvSpPr>
        <p:spPr>
          <a:xfrm>
            <a:off x="4472930" y="1036799"/>
            <a:ext cx="3931800" cy="33903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32"/>
          <p:cNvGrpSpPr/>
          <p:nvPr/>
        </p:nvGrpSpPr>
        <p:grpSpPr>
          <a:xfrm>
            <a:off x="5763458" y="1991730"/>
            <a:ext cx="1462880" cy="923740"/>
            <a:chOff x="2178034" y="1054764"/>
            <a:chExt cx="841800" cy="415500"/>
          </a:xfrm>
        </p:grpSpPr>
        <p:sp>
          <p:nvSpPr>
            <p:cNvPr id="506" name="Google Shape;506;p32"/>
            <p:cNvSpPr/>
            <p:nvPr/>
          </p:nvSpPr>
          <p:spPr>
            <a:xfrm>
              <a:off x="2178034" y="1054764"/>
              <a:ext cx="841800" cy="4155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2"/>
            <p:cNvSpPr txBox="1"/>
            <p:nvPr/>
          </p:nvSpPr>
          <p:spPr>
            <a:xfrm>
              <a:off x="2178037" y="1054764"/>
              <a:ext cx="428700" cy="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Instance Group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8" name="Google Shape;508;p32"/>
          <p:cNvGrpSpPr/>
          <p:nvPr/>
        </p:nvGrpSpPr>
        <p:grpSpPr>
          <a:xfrm>
            <a:off x="5855872" y="2206655"/>
            <a:ext cx="1282555" cy="618114"/>
            <a:chOff x="5855872" y="2206655"/>
            <a:chExt cx="1282555" cy="618114"/>
          </a:xfrm>
        </p:grpSpPr>
        <p:sp>
          <p:nvSpPr>
            <p:cNvPr id="509" name="Google Shape;509;p32"/>
            <p:cNvSpPr/>
            <p:nvPr/>
          </p:nvSpPr>
          <p:spPr>
            <a:xfrm>
              <a:off x="5903927" y="2257469"/>
              <a:ext cx="1234500" cy="5673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855872" y="2206655"/>
              <a:ext cx="1234500" cy="568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ctr" dir="5400000" dist="12700">
                <a:schemeClr val="dk1">
                  <a:alpha val="44710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Serving Instance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1" name="Google Shape;511;p32"/>
            <p:cNvSpPr txBox="1"/>
            <p:nvPr/>
          </p:nvSpPr>
          <p:spPr>
            <a:xfrm>
              <a:off x="6281464" y="2603746"/>
              <a:ext cx="6885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Multiple Instances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2" name="Google Shape;512;p32"/>
            <p:cNvCxnSpPr/>
            <p:nvPr/>
          </p:nvCxnSpPr>
          <p:spPr>
            <a:xfrm>
              <a:off x="6276244" y="2565934"/>
              <a:ext cx="8139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13" name="Google Shape;513;p32"/>
          <p:cNvGrpSpPr/>
          <p:nvPr/>
        </p:nvGrpSpPr>
        <p:grpSpPr>
          <a:xfrm>
            <a:off x="5763456" y="3234704"/>
            <a:ext cx="1462880" cy="1042458"/>
            <a:chOff x="2178033" y="1054764"/>
            <a:chExt cx="841800" cy="468900"/>
          </a:xfrm>
        </p:grpSpPr>
        <p:sp>
          <p:nvSpPr>
            <p:cNvPr id="514" name="Google Shape;514;p32"/>
            <p:cNvSpPr/>
            <p:nvPr/>
          </p:nvSpPr>
          <p:spPr>
            <a:xfrm>
              <a:off x="2178033" y="1054764"/>
              <a:ext cx="841800" cy="4689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2"/>
            <p:cNvSpPr txBox="1"/>
            <p:nvPr/>
          </p:nvSpPr>
          <p:spPr>
            <a:xfrm>
              <a:off x="2178037" y="1054764"/>
              <a:ext cx="428700" cy="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Instance Group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6" name="Google Shape;516;p32"/>
          <p:cNvGrpSpPr/>
          <p:nvPr/>
        </p:nvGrpSpPr>
        <p:grpSpPr>
          <a:xfrm>
            <a:off x="5855872" y="3450877"/>
            <a:ext cx="1282555" cy="731520"/>
            <a:chOff x="5855872" y="3450877"/>
            <a:chExt cx="1282555" cy="731520"/>
          </a:xfrm>
        </p:grpSpPr>
        <p:sp>
          <p:nvSpPr>
            <p:cNvPr id="517" name="Google Shape;517;p32"/>
            <p:cNvSpPr/>
            <p:nvPr/>
          </p:nvSpPr>
          <p:spPr>
            <a:xfrm>
              <a:off x="5903927" y="3496597"/>
              <a:ext cx="1234500" cy="685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855872" y="3450877"/>
              <a:ext cx="1230300" cy="6852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ctr" dir="5400000" dist="12700">
                <a:schemeClr val="dk1">
                  <a:alpha val="44710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Heartbeat and</a:t>
              </a:r>
              <a:b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Snapshot System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9" name="Google Shape;519;p32"/>
            <p:cNvSpPr txBox="1"/>
            <p:nvPr/>
          </p:nvSpPr>
          <p:spPr>
            <a:xfrm>
              <a:off x="6281464" y="3956449"/>
              <a:ext cx="6885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Multiple Instances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0" name="Google Shape;520;p32"/>
            <p:cNvCxnSpPr/>
            <p:nvPr/>
          </p:nvCxnSpPr>
          <p:spPr>
            <a:xfrm>
              <a:off x="6276244" y="3918637"/>
              <a:ext cx="8139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21" name="Google Shape;521;p32"/>
          <p:cNvGrpSpPr/>
          <p:nvPr/>
        </p:nvGrpSpPr>
        <p:grpSpPr>
          <a:xfrm>
            <a:off x="7348077" y="2348845"/>
            <a:ext cx="913800" cy="281700"/>
            <a:chOff x="940699" y="580225"/>
            <a:chExt cx="913800" cy="281700"/>
          </a:xfrm>
        </p:grpSpPr>
        <p:sp>
          <p:nvSpPr>
            <p:cNvPr id="522" name="Google Shape;522;p32"/>
            <p:cNvSpPr/>
            <p:nvPr/>
          </p:nvSpPr>
          <p:spPr>
            <a:xfrm>
              <a:off x="940699" y="580225"/>
              <a:ext cx="913800" cy="2817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Persistent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Disk Snapshot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23" name="Google Shape;523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9190" y="619499"/>
              <a:ext cx="203100" cy="2031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24" name="Google Shape;524;p32"/>
          <p:cNvCxnSpPr>
            <a:endCxn id="506" idx="1"/>
          </p:cNvCxnSpPr>
          <p:nvPr/>
        </p:nvCxnSpPr>
        <p:spPr>
          <a:xfrm>
            <a:off x="5487458" y="2451799"/>
            <a:ext cx="276000" cy="18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25" name="Google Shape;525;p32"/>
          <p:cNvCxnSpPr>
            <a:stCxn id="510" idx="3"/>
            <a:endCxn id="522" idx="1"/>
          </p:cNvCxnSpPr>
          <p:nvPr/>
        </p:nvCxnSpPr>
        <p:spPr>
          <a:xfrm flipH="1" rot="10800000">
            <a:off x="7090372" y="2489555"/>
            <a:ext cx="257700" cy="15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26" name="Google Shape;526;p32"/>
          <p:cNvCxnSpPr>
            <a:stCxn id="506" idx="2"/>
            <a:endCxn id="514" idx="0"/>
          </p:cNvCxnSpPr>
          <p:nvPr/>
        </p:nvCxnSpPr>
        <p:spPr>
          <a:xfrm>
            <a:off x="6494898" y="2915469"/>
            <a:ext cx="0" cy="319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grpSp>
        <p:nvGrpSpPr>
          <p:cNvPr id="527" name="Google Shape;527;p32"/>
          <p:cNvGrpSpPr/>
          <p:nvPr/>
        </p:nvGrpSpPr>
        <p:grpSpPr>
          <a:xfrm>
            <a:off x="2810522" y="2700289"/>
            <a:ext cx="502800" cy="502800"/>
            <a:chOff x="433514" y="2354433"/>
            <a:chExt cx="502800" cy="502800"/>
          </a:xfrm>
        </p:grpSpPr>
        <p:sp>
          <p:nvSpPr>
            <p:cNvPr id="528" name="Google Shape;528;p32"/>
            <p:cNvSpPr/>
            <p:nvPr/>
          </p:nvSpPr>
          <p:spPr>
            <a:xfrm>
              <a:off x="433514" y="2354433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29" name="Google Shape;529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32"/>
          <p:cNvGrpSpPr/>
          <p:nvPr/>
        </p:nvGrpSpPr>
        <p:grpSpPr>
          <a:xfrm>
            <a:off x="2810522" y="1839338"/>
            <a:ext cx="502800" cy="502800"/>
            <a:chOff x="433514" y="2354433"/>
            <a:chExt cx="502800" cy="502800"/>
          </a:xfrm>
        </p:grpSpPr>
        <p:sp>
          <p:nvSpPr>
            <p:cNvPr id="531" name="Google Shape;531;p32"/>
            <p:cNvSpPr/>
            <p:nvPr/>
          </p:nvSpPr>
          <p:spPr>
            <a:xfrm>
              <a:off x="433514" y="2354433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32" name="Google Shape;53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0090" y="2391009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33" name="Google Shape;533;p32"/>
          <p:cNvCxnSpPr>
            <a:stCxn id="531" idx="2"/>
            <a:endCxn id="534" idx="1"/>
          </p:cNvCxnSpPr>
          <p:nvPr/>
        </p:nvCxnSpPr>
        <p:spPr>
          <a:xfrm flipH="1" rot="-5400000">
            <a:off x="3270422" y="2133638"/>
            <a:ext cx="109500" cy="5265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35" name="Google Shape;535;p32"/>
          <p:cNvCxnSpPr>
            <a:stCxn id="528" idx="0"/>
            <a:endCxn id="534" idx="1"/>
          </p:cNvCxnSpPr>
          <p:nvPr/>
        </p:nvCxnSpPr>
        <p:spPr>
          <a:xfrm rot="-5400000">
            <a:off x="3200822" y="2312689"/>
            <a:ext cx="248700" cy="5265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36" name="Google Shape;536;p32"/>
          <p:cNvCxnSpPr>
            <a:stCxn id="534" idx="3"/>
            <a:endCxn id="537" idx="1"/>
          </p:cNvCxnSpPr>
          <p:nvPr/>
        </p:nvCxnSpPr>
        <p:spPr>
          <a:xfrm>
            <a:off x="4300986" y="2451630"/>
            <a:ext cx="2796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538" name="Google Shape;538;p32"/>
          <p:cNvSpPr/>
          <p:nvPr/>
        </p:nvSpPr>
        <p:spPr>
          <a:xfrm>
            <a:off x="2658125" y="623625"/>
            <a:ext cx="58989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Backup and Archive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Disaster Recovery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Cold standby server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32"/>
          <p:cNvSpPr/>
          <p:nvPr/>
        </p:nvSpPr>
        <p:spPr>
          <a:xfrm>
            <a:off x="4580436" y="2260530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32"/>
          <p:cNvSpPr/>
          <p:nvPr/>
        </p:nvSpPr>
        <p:spPr>
          <a:xfrm>
            <a:off x="3588486" y="2260530"/>
            <a:ext cx="712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32"/>
          <p:cNvSpPr/>
          <p:nvPr/>
        </p:nvSpPr>
        <p:spPr>
          <a:xfrm>
            <a:off x="2658100" y="4572875"/>
            <a:ext cx="58989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2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B"/>
                </a:solidFill>
                <a:latin typeface="Open Sans"/>
                <a:ea typeface="Open Sans"/>
                <a:cs typeface="Open Sans"/>
                <a:sym typeface="Open Sans"/>
              </a:rPr>
              <a:t>Diagram Elements: Overview</a:t>
            </a:r>
            <a:endParaRPr/>
          </a:p>
        </p:txBody>
      </p:sp>
      <p:sp>
        <p:nvSpPr>
          <p:cNvPr id="541" name="Google Shape;541;p32"/>
          <p:cNvSpPr txBox="1"/>
          <p:nvPr>
            <p:ph idx="1" type="body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The call-outs below identify the various elements found in a diagram.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 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User Cards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 User Paths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3 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Project/Platform Zone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1000"/>
              <a:t>4</a:t>
            </a:r>
            <a:r>
              <a:rPr lang="en-US" sz="1000"/>
              <a:t>  Product Card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 Zone grouping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 Expanded Product Card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1000"/>
              <a:t>7 </a:t>
            </a:r>
            <a:r>
              <a:rPr lang="en-US" sz="1000"/>
              <a:t> Service Card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 Title bar (Optional)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 Footer (Optional)</a:t>
            </a:r>
            <a:endParaRPr/>
          </a:p>
        </p:txBody>
      </p:sp>
      <p:grpSp>
        <p:nvGrpSpPr>
          <p:cNvPr id="542" name="Google Shape;542;p32"/>
          <p:cNvGrpSpPr/>
          <p:nvPr/>
        </p:nvGrpSpPr>
        <p:grpSpPr>
          <a:xfrm>
            <a:off x="2852363" y="1626315"/>
            <a:ext cx="419100" cy="304375"/>
            <a:chOff x="2795550" y="2147950"/>
            <a:chExt cx="419100" cy="304375"/>
          </a:xfrm>
        </p:grpSpPr>
        <p:sp>
          <p:nvSpPr>
            <p:cNvPr id="543" name="Google Shape;543;p32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2"/>
            <p:cNvSpPr txBox="1"/>
            <p:nvPr/>
          </p:nvSpPr>
          <p:spPr>
            <a:xfrm>
              <a:off x="2795550" y="2147950"/>
              <a:ext cx="419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>
            <a:off x="3159018" y="2244702"/>
            <a:ext cx="419100" cy="304375"/>
            <a:chOff x="2795550" y="2147950"/>
            <a:chExt cx="419100" cy="304375"/>
          </a:xfrm>
        </p:grpSpPr>
        <p:sp>
          <p:nvSpPr>
            <p:cNvPr id="546" name="Google Shape;546;p32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2"/>
            <p:cNvSpPr txBox="1"/>
            <p:nvPr/>
          </p:nvSpPr>
          <p:spPr>
            <a:xfrm>
              <a:off x="2795550" y="2147950"/>
              <a:ext cx="419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548" name="Google Shape;548;p32"/>
          <p:cNvGrpSpPr/>
          <p:nvPr/>
        </p:nvGrpSpPr>
        <p:grpSpPr>
          <a:xfrm>
            <a:off x="4837813" y="843888"/>
            <a:ext cx="419100" cy="304375"/>
            <a:chOff x="2795550" y="2147950"/>
            <a:chExt cx="419100" cy="304375"/>
          </a:xfrm>
        </p:grpSpPr>
        <p:sp>
          <p:nvSpPr>
            <p:cNvPr id="549" name="Google Shape;549;p32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2"/>
            <p:cNvSpPr txBox="1"/>
            <p:nvPr/>
          </p:nvSpPr>
          <p:spPr>
            <a:xfrm>
              <a:off x="2795550" y="2147950"/>
              <a:ext cx="419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551" name="Google Shape;551;p32"/>
          <p:cNvGrpSpPr/>
          <p:nvPr/>
        </p:nvGrpSpPr>
        <p:grpSpPr>
          <a:xfrm>
            <a:off x="7595413" y="2069894"/>
            <a:ext cx="419100" cy="304375"/>
            <a:chOff x="2795550" y="2147950"/>
            <a:chExt cx="419100" cy="304375"/>
          </a:xfrm>
        </p:grpSpPr>
        <p:sp>
          <p:nvSpPr>
            <p:cNvPr id="552" name="Google Shape;552;p32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2"/>
            <p:cNvSpPr txBox="1"/>
            <p:nvPr/>
          </p:nvSpPr>
          <p:spPr>
            <a:xfrm>
              <a:off x="2795550" y="2147950"/>
              <a:ext cx="419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/>
            </a:p>
          </p:txBody>
        </p:sp>
      </p:grpSp>
      <p:grpSp>
        <p:nvGrpSpPr>
          <p:cNvPr id="554" name="Google Shape;554;p32"/>
          <p:cNvGrpSpPr/>
          <p:nvPr/>
        </p:nvGrpSpPr>
        <p:grpSpPr>
          <a:xfrm>
            <a:off x="5779672" y="1730813"/>
            <a:ext cx="419100" cy="304375"/>
            <a:chOff x="2795550" y="2147950"/>
            <a:chExt cx="419100" cy="304375"/>
          </a:xfrm>
        </p:grpSpPr>
        <p:sp>
          <p:nvSpPr>
            <p:cNvPr id="555" name="Google Shape;555;p32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2"/>
            <p:cNvSpPr txBox="1"/>
            <p:nvPr/>
          </p:nvSpPr>
          <p:spPr>
            <a:xfrm>
              <a:off x="2795550" y="2147950"/>
              <a:ext cx="419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/>
            </a:p>
          </p:txBody>
        </p:sp>
      </p:grpSp>
      <p:grpSp>
        <p:nvGrpSpPr>
          <p:cNvPr id="557" name="Google Shape;557;p32"/>
          <p:cNvGrpSpPr/>
          <p:nvPr/>
        </p:nvGrpSpPr>
        <p:grpSpPr>
          <a:xfrm>
            <a:off x="6601697" y="1938569"/>
            <a:ext cx="419100" cy="304375"/>
            <a:chOff x="2795550" y="2147950"/>
            <a:chExt cx="419100" cy="304375"/>
          </a:xfrm>
        </p:grpSpPr>
        <p:sp>
          <p:nvSpPr>
            <p:cNvPr id="558" name="Google Shape;558;p32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2"/>
            <p:cNvSpPr txBox="1"/>
            <p:nvPr/>
          </p:nvSpPr>
          <p:spPr>
            <a:xfrm>
              <a:off x="2795550" y="2147950"/>
              <a:ext cx="419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/>
            </a:p>
          </p:txBody>
        </p:sp>
      </p:grpSp>
      <p:grpSp>
        <p:nvGrpSpPr>
          <p:cNvPr id="560" name="Google Shape;560;p32"/>
          <p:cNvGrpSpPr/>
          <p:nvPr/>
        </p:nvGrpSpPr>
        <p:grpSpPr>
          <a:xfrm>
            <a:off x="4868867" y="1991720"/>
            <a:ext cx="419100" cy="304375"/>
            <a:chOff x="2795550" y="2147950"/>
            <a:chExt cx="419100" cy="304375"/>
          </a:xfrm>
        </p:grpSpPr>
        <p:sp>
          <p:nvSpPr>
            <p:cNvPr id="561" name="Google Shape;561;p32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2"/>
            <p:cNvSpPr txBox="1"/>
            <p:nvPr/>
          </p:nvSpPr>
          <p:spPr>
            <a:xfrm>
              <a:off x="2795550" y="2147950"/>
              <a:ext cx="419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grpSp>
        <p:nvGrpSpPr>
          <p:cNvPr id="563" name="Google Shape;563;p32"/>
          <p:cNvGrpSpPr/>
          <p:nvPr/>
        </p:nvGrpSpPr>
        <p:grpSpPr>
          <a:xfrm>
            <a:off x="7595424" y="573330"/>
            <a:ext cx="419100" cy="304375"/>
            <a:chOff x="2795550" y="2147950"/>
            <a:chExt cx="419100" cy="304375"/>
          </a:xfrm>
        </p:grpSpPr>
        <p:sp>
          <p:nvSpPr>
            <p:cNvPr id="564" name="Google Shape;564;p32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2"/>
            <p:cNvSpPr txBox="1"/>
            <p:nvPr/>
          </p:nvSpPr>
          <p:spPr>
            <a:xfrm>
              <a:off x="2795550" y="2147950"/>
              <a:ext cx="419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/>
            </a:p>
          </p:txBody>
        </p:sp>
      </p:grpSp>
      <p:grpSp>
        <p:nvGrpSpPr>
          <p:cNvPr id="566" name="Google Shape;566;p32"/>
          <p:cNvGrpSpPr/>
          <p:nvPr/>
        </p:nvGrpSpPr>
        <p:grpSpPr>
          <a:xfrm>
            <a:off x="7595425" y="4447927"/>
            <a:ext cx="419100" cy="304375"/>
            <a:chOff x="2795550" y="2147950"/>
            <a:chExt cx="419100" cy="304375"/>
          </a:xfrm>
        </p:grpSpPr>
        <p:sp>
          <p:nvSpPr>
            <p:cNvPr id="567" name="Google Shape;567;p32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2"/>
            <p:cNvSpPr txBox="1"/>
            <p:nvPr/>
          </p:nvSpPr>
          <p:spPr>
            <a:xfrm>
              <a:off x="2795550" y="2147950"/>
              <a:ext cx="419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/>
            </a:p>
          </p:txBody>
        </p:sp>
      </p:grpSp>
      <p:pic>
        <p:nvPicPr>
          <p:cNvPr id="569" name="Google Shape;56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4887" y="2337073"/>
            <a:ext cx="224525" cy="22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9163" y="2338638"/>
            <a:ext cx="224525" cy="2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7839" y="2320736"/>
            <a:ext cx="260325" cy="2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3602" y="3614011"/>
            <a:ext cx="260325" cy="2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3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Diagram Elements: User Cards and User Paths</a:t>
            </a:r>
            <a:endParaRPr/>
          </a:p>
        </p:txBody>
      </p:sp>
      <p:sp>
        <p:nvSpPr>
          <p:cNvPr id="578" name="Google Shape;578;p33"/>
          <p:cNvSpPr txBox="1"/>
          <p:nvPr/>
        </p:nvSpPr>
        <p:spPr>
          <a:xfrm>
            <a:off x="2609975" y="1076600"/>
            <a:ext cx="1059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Generic User </a:t>
            </a:r>
            <a:endParaRPr/>
          </a:p>
        </p:txBody>
      </p:sp>
      <p:sp>
        <p:nvSpPr>
          <p:cNvPr id="579" name="Google Shape;579;p33"/>
          <p:cNvSpPr txBox="1"/>
          <p:nvPr/>
        </p:nvSpPr>
        <p:spPr>
          <a:xfrm>
            <a:off x="4092089" y="1076600"/>
            <a:ext cx="1008899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Specific User</a:t>
            </a:r>
            <a:endParaRPr/>
          </a:p>
        </p:txBody>
      </p:sp>
      <p:sp>
        <p:nvSpPr>
          <p:cNvPr id="580" name="Google Shape;580;p33"/>
          <p:cNvSpPr txBox="1"/>
          <p:nvPr/>
        </p:nvSpPr>
        <p:spPr>
          <a:xfrm>
            <a:off x="5485126" y="1076601"/>
            <a:ext cx="1136699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Phone User</a:t>
            </a:r>
            <a:endParaRPr/>
          </a:p>
        </p:txBody>
      </p:sp>
      <p:sp>
        <p:nvSpPr>
          <p:cNvPr id="581" name="Google Shape;581;p33"/>
          <p:cNvSpPr txBox="1"/>
          <p:nvPr/>
        </p:nvSpPr>
        <p:spPr>
          <a:xfrm>
            <a:off x="7083300" y="1076601"/>
            <a:ext cx="1136699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Alternate Input</a:t>
            </a:r>
            <a:endParaRPr/>
          </a:p>
        </p:txBody>
      </p:sp>
      <p:sp>
        <p:nvSpPr>
          <p:cNvPr id="582" name="Google Shape;582;p33"/>
          <p:cNvSpPr txBox="1"/>
          <p:nvPr>
            <p:ph idx="1" type="body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Grey icons represent user or device input.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 elements are located on the left side of the diagram, where the flow originates. A path connects these elements to Google Cloud Platform elements. A name can be used to clarify the user or alternate input method.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1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 and alternate input icons are 72x72px with a black (#000000) fill at 54% opacity.</a:t>
            </a:r>
            <a:endParaRPr/>
          </a:p>
        </p:txBody>
      </p:sp>
      <p:cxnSp>
        <p:nvCxnSpPr>
          <p:cNvPr id="583" name="Google Shape;583;p33"/>
          <p:cNvCxnSpPr/>
          <p:nvPr/>
        </p:nvCxnSpPr>
        <p:spPr>
          <a:xfrm>
            <a:off x="4168300" y="3165061"/>
            <a:ext cx="1210800" cy="0"/>
          </a:xfrm>
          <a:prstGeom prst="straightConnector1">
            <a:avLst/>
          </a:prstGeom>
          <a:noFill/>
          <a:ln cap="flat" cmpd="sng" w="12700">
            <a:solidFill>
              <a:srgbClr val="4284F3"/>
            </a:solidFill>
            <a:prstDash val="dot"/>
            <a:round/>
            <a:headEnd len="sm" w="sm" type="none"/>
            <a:tailEnd len="sm" w="sm" type="triangle"/>
          </a:ln>
        </p:spPr>
      </p:cxnSp>
      <p:sp>
        <p:nvSpPr>
          <p:cNvPr id="584" name="Google Shape;584;p33"/>
          <p:cNvSpPr txBox="1"/>
          <p:nvPr/>
        </p:nvSpPr>
        <p:spPr>
          <a:xfrm>
            <a:off x="2589275" y="3381661"/>
            <a:ext cx="1270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Secondary Path</a:t>
            </a:r>
            <a:endParaRPr/>
          </a:p>
        </p:txBody>
      </p:sp>
      <p:sp>
        <p:nvSpPr>
          <p:cNvPr id="585" name="Google Shape;585;p33"/>
          <p:cNvSpPr txBox="1"/>
          <p:nvPr/>
        </p:nvSpPr>
        <p:spPr>
          <a:xfrm>
            <a:off x="2589275" y="3055861"/>
            <a:ext cx="1438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Optional Primary Path</a:t>
            </a:r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4168300" y="3490861"/>
            <a:ext cx="1210800" cy="0"/>
          </a:xfrm>
          <a:prstGeom prst="straightConnector1">
            <a:avLst/>
          </a:prstGeom>
          <a:noFill/>
          <a:ln cap="flat" cmpd="sng" w="12700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587" name="Google Shape;587;p33"/>
          <p:cNvSpPr txBox="1"/>
          <p:nvPr/>
        </p:nvSpPr>
        <p:spPr>
          <a:xfrm>
            <a:off x="2589275" y="3707450"/>
            <a:ext cx="1502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Optional Secondary Path</a:t>
            </a:r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4168300" y="3816661"/>
            <a:ext cx="1210800" cy="0"/>
          </a:xfrm>
          <a:prstGeom prst="straightConnector1">
            <a:avLst/>
          </a:prstGeom>
          <a:noFill/>
          <a:ln cap="flat" cmpd="sng" w="12700">
            <a:solidFill>
              <a:srgbClr val="9E9E9E"/>
            </a:solidFill>
            <a:prstDash val="dot"/>
            <a:round/>
            <a:headEnd len="sm" w="sm" type="none"/>
            <a:tailEnd len="sm" w="sm" type="triangle"/>
          </a:ln>
        </p:spPr>
      </p:cxnSp>
      <p:sp>
        <p:nvSpPr>
          <p:cNvPr id="589" name="Google Shape;589;p33"/>
          <p:cNvSpPr txBox="1"/>
          <p:nvPr/>
        </p:nvSpPr>
        <p:spPr>
          <a:xfrm>
            <a:off x="5658825" y="3381661"/>
            <a:ext cx="2142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2pt | 38% Black | #9E9E9E</a:t>
            </a:r>
            <a:endParaRPr/>
          </a:p>
        </p:txBody>
      </p:sp>
      <p:sp>
        <p:nvSpPr>
          <p:cNvPr id="590" name="Google Shape;590;p33"/>
          <p:cNvSpPr txBox="1"/>
          <p:nvPr/>
        </p:nvSpPr>
        <p:spPr>
          <a:xfrm>
            <a:off x="5658825" y="3055850"/>
            <a:ext cx="2673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2pt Dashed | Google Blue | #4284F3</a:t>
            </a:r>
            <a:endParaRPr/>
          </a:p>
        </p:txBody>
      </p:sp>
      <p:sp>
        <p:nvSpPr>
          <p:cNvPr id="591" name="Google Shape;591;p33"/>
          <p:cNvSpPr txBox="1"/>
          <p:nvPr/>
        </p:nvSpPr>
        <p:spPr>
          <a:xfrm>
            <a:off x="5658825" y="3707450"/>
            <a:ext cx="2745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2pt Dashed | 38% Black | #9E9E9E</a:t>
            </a:r>
            <a:endParaRPr/>
          </a:p>
        </p:txBody>
      </p:sp>
      <p:cxnSp>
        <p:nvCxnSpPr>
          <p:cNvPr id="592" name="Google Shape;592;p33"/>
          <p:cNvCxnSpPr/>
          <p:nvPr/>
        </p:nvCxnSpPr>
        <p:spPr>
          <a:xfrm>
            <a:off x="4168300" y="2839261"/>
            <a:ext cx="1210800" cy="0"/>
          </a:xfrm>
          <a:prstGeom prst="straightConnector1">
            <a:avLst/>
          </a:prstGeom>
          <a:noFill/>
          <a:ln cap="flat" cmpd="sng" w="12700">
            <a:solidFill>
              <a:srgbClr val="4284F3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593" name="Google Shape;593;p33"/>
          <p:cNvSpPr txBox="1"/>
          <p:nvPr/>
        </p:nvSpPr>
        <p:spPr>
          <a:xfrm>
            <a:off x="2589275" y="2730061"/>
            <a:ext cx="1270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Primary Path</a:t>
            </a:r>
            <a:endParaRPr/>
          </a:p>
        </p:txBody>
      </p:sp>
      <p:sp>
        <p:nvSpPr>
          <p:cNvPr id="594" name="Google Shape;594;p33"/>
          <p:cNvSpPr txBox="1"/>
          <p:nvPr/>
        </p:nvSpPr>
        <p:spPr>
          <a:xfrm>
            <a:off x="5658825" y="2730061"/>
            <a:ext cx="2065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2pt | Google Blue | #4284F3</a:t>
            </a:r>
            <a:endParaRPr/>
          </a:p>
        </p:txBody>
      </p:sp>
      <p:sp>
        <p:nvSpPr>
          <p:cNvPr id="595" name="Google Shape;595;p33"/>
          <p:cNvSpPr txBox="1"/>
          <p:nvPr/>
        </p:nvSpPr>
        <p:spPr>
          <a:xfrm>
            <a:off x="2589275" y="4033261"/>
            <a:ext cx="1270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Success Status</a:t>
            </a:r>
            <a:endParaRPr/>
          </a:p>
        </p:txBody>
      </p:sp>
      <p:cxnSp>
        <p:nvCxnSpPr>
          <p:cNvPr id="596" name="Google Shape;596;p33"/>
          <p:cNvCxnSpPr/>
          <p:nvPr/>
        </p:nvCxnSpPr>
        <p:spPr>
          <a:xfrm>
            <a:off x="4168300" y="4142461"/>
            <a:ext cx="1210800" cy="0"/>
          </a:xfrm>
          <a:prstGeom prst="straightConnector1">
            <a:avLst/>
          </a:prstGeom>
          <a:noFill/>
          <a:ln cap="flat" cmpd="sng" w="12700">
            <a:solidFill>
              <a:srgbClr val="34A853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597" name="Google Shape;597;p33"/>
          <p:cNvSpPr txBox="1"/>
          <p:nvPr/>
        </p:nvSpPr>
        <p:spPr>
          <a:xfrm>
            <a:off x="5658825" y="4033261"/>
            <a:ext cx="1956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2pt | Google Green | #34A853</a:t>
            </a:r>
            <a:endParaRPr/>
          </a:p>
        </p:txBody>
      </p:sp>
      <p:sp>
        <p:nvSpPr>
          <p:cNvPr id="598" name="Google Shape;598;p33"/>
          <p:cNvSpPr txBox="1"/>
          <p:nvPr/>
        </p:nvSpPr>
        <p:spPr>
          <a:xfrm>
            <a:off x="2589275" y="4359050"/>
            <a:ext cx="1502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Failure Status</a:t>
            </a:r>
            <a:endParaRPr/>
          </a:p>
        </p:txBody>
      </p:sp>
      <p:cxnSp>
        <p:nvCxnSpPr>
          <p:cNvPr id="599" name="Google Shape;599;p33"/>
          <p:cNvCxnSpPr/>
          <p:nvPr/>
        </p:nvCxnSpPr>
        <p:spPr>
          <a:xfrm>
            <a:off x="4168300" y="4468261"/>
            <a:ext cx="1210800" cy="0"/>
          </a:xfrm>
          <a:prstGeom prst="straightConnector1">
            <a:avLst/>
          </a:prstGeom>
          <a:noFill/>
          <a:ln cap="flat" cmpd="sng" w="12700">
            <a:solidFill>
              <a:srgbClr val="EA4335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600" name="Google Shape;600;p33"/>
          <p:cNvSpPr txBox="1"/>
          <p:nvPr/>
        </p:nvSpPr>
        <p:spPr>
          <a:xfrm>
            <a:off x="5658825" y="4359050"/>
            <a:ext cx="2515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2pt | Google Red | #EA4335</a:t>
            </a:r>
            <a:endParaRPr/>
          </a:p>
        </p:txBody>
      </p:sp>
      <p:grpSp>
        <p:nvGrpSpPr>
          <p:cNvPr id="601" name="Google Shape;601;p33"/>
          <p:cNvGrpSpPr/>
          <p:nvPr/>
        </p:nvGrpSpPr>
        <p:grpSpPr>
          <a:xfrm>
            <a:off x="7013162" y="1523570"/>
            <a:ext cx="502920" cy="731520"/>
            <a:chOff x="429429" y="2925885"/>
            <a:chExt cx="502920" cy="731520"/>
          </a:xfrm>
        </p:grpSpPr>
        <p:sp>
          <p:nvSpPr>
            <p:cNvPr id="602" name="Google Shape;602;p33"/>
            <p:cNvSpPr/>
            <p:nvPr/>
          </p:nvSpPr>
          <p:spPr>
            <a:xfrm>
              <a:off x="429429" y="2925885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03" name="Google Shape;603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005" y="2962461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33"/>
          <p:cNvGrpSpPr/>
          <p:nvPr/>
        </p:nvGrpSpPr>
        <p:grpSpPr>
          <a:xfrm>
            <a:off x="2888165" y="1527900"/>
            <a:ext cx="502920" cy="502920"/>
            <a:chOff x="433514" y="2354433"/>
            <a:chExt cx="502920" cy="502920"/>
          </a:xfrm>
        </p:grpSpPr>
        <p:sp>
          <p:nvSpPr>
            <p:cNvPr id="605" name="Google Shape;605;p33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06" name="Google Shape;606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" name="Google Shape;607;p33"/>
          <p:cNvGrpSpPr/>
          <p:nvPr/>
        </p:nvGrpSpPr>
        <p:grpSpPr>
          <a:xfrm>
            <a:off x="5802015" y="1527900"/>
            <a:ext cx="502920" cy="502920"/>
            <a:chOff x="433514" y="2354433"/>
            <a:chExt cx="502920" cy="502920"/>
          </a:xfrm>
        </p:grpSpPr>
        <p:sp>
          <p:nvSpPr>
            <p:cNvPr id="608" name="Google Shape;608;p33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09" name="Google Shape;609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0" name="Google Shape;610;p33"/>
          <p:cNvGrpSpPr/>
          <p:nvPr/>
        </p:nvGrpSpPr>
        <p:grpSpPr>
          <a:xfrm>
            <a:off x="4333483" y="1529404"/>
            <a:ext cx="502920" cy="621792"/>
            <a:chOff x="429429" y="2925885"/>
            <a:chExt cx="502920" cy="621792"/>
          </a:xfrm>
        </p:grpSpPr>
        <p:sp>
          <p:nvSpPr>
            <p:cNvPr id="611" name="Google Shape;611;p33"/>
            <p:cNvSpPr/>
            <p:nvPr/>
          </p:nvSpPr>
          <p:spPr>
            <a:xfrm>
              <a:off x="429429" y="2925885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User Name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12" name="Google Shape;612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6005" y="2962461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3" name="Google Shape;613;p33"/>
          <p:cNvGrpSpPr/>
          <p:nvPr/>
        </p:nvGrpSpPr>
        <p:grpSpPr>
          <a:xfrm>
            <a:off x="7785318" y="1529404"/>
            <a:ext cx="502920" cy="621792"/>
            <a:chOff x="429429" y="2925885"/>
            <a:chExt cx="502920" cy="621792"/>
          </a:xfrm>
        </p:grpSpPr>
        <p:sp>
          <p:nvSpPr>
            <p:cNvPr id="614" name="Google Shape;614;p33"/>
            <p:cNvSpPr/>
            <p:nvPr/>
          </p:nvSpPr>
          <p:spPr>
            <a:xfrm>
              <a:off x="429429" y="2925885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15" name="Google Shape;615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005" y="2962461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34"/>
          <p:cNvGrpSpPr/>
          <p:nvPr/>
        </p:nvGrpSpPr>
        <p:grpSpPr>
          <a:xfrm>
            <a:off x="4721141" y="2008921"/>
            <a:ext cx="798300" cy="548700"/>
            <a:chOff x="6999991" y="3832708"/>
            <a:chExt cx="798300" cy="548700"/>
          </a:xfrm>
        </p:grpSpPr>
        <p:sp>
          <p:nvSpPr>
            <p:cNvPr id="621" name="Google Shape;621;p34"/>
            <p:cNvSpPr/>
            <p:nvPr/>
          </p:nvSpPr>
          <p:spPr>
            <a:xfrm>
              <a:off x="6999991" y="3832708"/>
              <a:ext cx="798300" cy="5487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2" name="Google Shape;622;p34"/>
            <p:cNvSpPr txBox="1"/>
            <p:nvPr/>
          </p:nvSpPr>
          <p:spPr>
            <a:xfrm>
              <a:off x="7179780" y="4033098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3" name="Google Shape;623;p34"/>
            <p:cNvCxnSpPr/>
            <p:nvPr/>
          </p:nvCxnSpPr>
          <p:spPr>
            <a:xfrm>
              <a:off x="7185638" y="3998312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624" name="Google Shape;624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42620" y="3875528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72972" y="41561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62660" y="41561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61492" y="41561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34"/>
            <p:cNvSpPr/>
            <p:nvPr/>
          </p:nvSpPr>
          <p:spPr>
            <a:xfrm>
              <a:off x="7115772" y="423849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7454100" y="423849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7038450" y="4238438"/>
              <a:ext cx="2511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lang="en-US" sz="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7376775" y="4238434"/>
              <a:ext cx="95100" cy="95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2" name="Google Shape;632;p34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Diagram Elements: Product and Service Cards</a:t>
            </a:r>
            <a:endParaRPr/>
          </a:p>
        </p:txBody>
      </p:sp>
      <p:sp>
        <p:nvSpPr>
          <p:cNvPr id="633" name="Google Shape;633;p34"/>
          <p:cNvSpPr txBox="1"/>
          <p:nvPr/>
        </p:nvSpPr>
        <p:spPr>
          <a:xfrm>
            <a:off x="4652975" y="897775"/>
            <a:ext cx="1485899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Expanded Product Card</a:t>
            </a:r>
            <a:endParaRPr/>
          </a:p>
        </p:txBody>
      </p:sp>
      <p:sp>
        <p:nvSpPr>
          <p:cNvPr id="634" name="Google Shape;634;p34"/>
          <p:cNvSpPr txBox="1"/>
          <p:nvPr>
            <p:ph idx="1" type="body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Product and Service information is displayed using Material Design cards.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Product Cards can be single or grouped. Product Cards can display a functional name above the product name for additional clarity.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Expanded Product Cards allow the use of icons and text to identify attributes of the product.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Service cards use a circular icon frame and text wrapped to decrease card width.</a:t>
            </a:r>
            <a:endParaRPr/>
          </a:p>
        </p:txBody>
      </p:sp>
      <p:sp>
        <p:nvSpPr>
          <p:cNvPr id="635" name="Google Shape;635;p34"/>
          <p:cNvSpPr txBox="1"/>
          <p:nvPr/>
        </p:nvSpPr>
        <p:spPr>
          <a:xfrm>
            <a:off x="2466912" y="897775"/>
            <a:ext cx="1485899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Product Card</a:t>
            </a:r>
            <a:endParaRPr/>
          </a:p>
        </p:txBody>
      </p:sp>
      <p:sp>
        <p:nvSpPr>
          <p:cNvPr id="636" name="Google Shape;636;p34"/>
          <p:cNvSpPr txBox="1"/>
          <p:nvPr/>
        </p:nvSpPr>
        <p:spPr>
          <a:xfrm>
            <a:off x="7143875" y="897775"/>
            <a:ext cx="1485899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Service Card</a:t>
            </a:r>
            <a:endParaRPr/>
          </a:p>
        </p:txBody>
      </p:sp>
      <p:sp>
        <p:nvSpPr>
          <p:cNvPr id="637" name="Google Shape;637;p34"/>
          <p:cNvSpPr/>
          <p:nvPr/>
        </p:nvSpPr>
        <p:spPr>
          <a:xfrm>
            <a:off x="2508871" y="2008938"/>
            <a:ext cx="1268809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Analytics Backend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grpSp>
        <p:nvGrpSpPr>
          <p:cNvPr id="638" name="Google Shape;638;p34"/>
          <p:cNvGrpSpPr/>
          <p:nvPr/>
        </p:nvGrpSpPr>
        <p:grpSpPr>
          <a:xfrm>
            <a:off x="7187701" y="1240854"/>
            <a:ext cx="705514" cy="281750"/>
            <a:chOff x="940699" y="580225"/>
            <a:chExt cx="705514" cy="281750"/>
          </a:xfrm>
        </p:grpSpPr>
        <p:sp>
          <p:nvSpPr>
            <p:cNvPr id="639" name="Google Shape;639;p34"/>
            <p:cNvSpPr/>
            <p:nvPr/>
          </p:nvSpPr>
          <p:spPr>
            <a:xfrm>
              <a:off x="940699" y="580225"/>
              <a:ext cx="705514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Local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</a:t>
              </a:r>
              <a:endParaRPr>
                <a:solidFill>
                  <a:srgbClr val="212121"/>
                </a:solidFill>
              </a:endParaRPr>
            </a:p>
          </p:txBody>
        </p:sp>
        <p:pic>
          <p:nvPicPr>
            <p:cNvPr id="640" name="Google Shape;640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" name="Google Shape;641;p34"/>
          <p:cNvGrpSpPr/>
          <p:nvPr/>
        </p:nvGrpSpPr>
        <p:grpSpPr>
          <a:xfrm>
            <a:off x="4721153" y="1240854"/>
            <a:ext cx="1231940" cy="568678"/>
            <a:chOff x="4721153" y="1240854"/>
            <a:chExt cx="1231940" cy="568678"/>
          </a:xfrm>
        </p:grpSpPr>
        <p:sp>
          <p:nvSpPr>
            <p:cNvPr id="642" name="Google Shape;642;p34"/>
            <p:cNvSpPr/>
            <p:nvPr/>
          </p:nvSpPr>
          <p:spPr>
            <a:xfrm>
              <a:off x="4721153" y="1240854"/>
              <a:ext cx="12319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Batch Processing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3" name="Google Shape;643;p34"/>
            <p:cNvSpPr txBox="1"/>
            <p:nvPr/>
          </p:nvSpPr>
          <p:spPr>
            <a:xfrm>
              <a:off x="5146744" y="1637945"/>
              <a:ext cx="726150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Multiple Instances</a:t>
              </a:r>
              <a:endParaRPr b="0" i="0" sz="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4" name="Google Shape;644;p34"/>
            <p:cNvCxnSpPr/>
            <p:nvPr/>
          </p:nvCxnSpPr>
          <p:spPr>
            <a:xfrm>
              <a:off x="5154433" y="1600133"/>
              <a:ext cx="795528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45" name="Google Shape;645;p34"/>
          <p:cNvSpPr/>
          <p:nvPr/>
        </p:nvSpPr>
        <p:spPr>
          <a:xfrm>
            <a:off x="2512004" y="2781684"/>
            <a:ext cx="1268809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Analytics Backend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646" name="Google Shape;646;p34"/>
          <p:cNvSpPr/>
          <p:nvPr/>
        </p:nvSpPr>
        <p:spPr>
          <a:xfrm>
            <a:off x="2512004" y="3163475"/>
            <a:ext cx="1268809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Analytics Backend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647" name="Google Shape;647;p34"/>
          <p:cNvSpPr/>
          <p:nvPr/>
        </p:nvSpPr>
        <p:spPr>
          <a:xfrm>
            <a:off x="2508871" y="1236193"/>
            <a:ext cx="1137363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8" name="Google Shape;648;p34"/>
          <p:cNvGrpSpPr/>
          <p:nvPr/>
        </p:nvGrpSpPr>
        <p:grpSpPr>
          <a:xfrm>
            <a:off x="7187701" y="1795072"/>
            <a:ext cx="803297" cy="281750"/>
            <a:chOff x="940699" y="580225"/>
            <a:chExt cx="803297" cy="281750"/>
          </a:xfrm>
        </p:grpSpPr>
        <p:sp>
          <p:nvSpPr>
            <p:cNvPr id="649" name="Google Shape;649;p34"/>
            <p:cNvSpPr/>
            <p:nvPr/>
          </p:nvSpPr>
          <p:spPr>
            <a:xfrm>
              <a:off x="940699" y="580225"/>
              <a:ext cx="803297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Virtual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File System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50" name="Google Shape;650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1" name="Google Shape;651;p34"/>
          <p:cNvGrpSpPr/>
          <p:nvPr/>
        </p:nvGrpSpPr>
        <p:grpSpPr>
          <a:xfrm>
            <a:off x="7185242" y="2349310"/>
            <a:ext cx="808200" cy="385200"/>
            <a:chOff x="940699" y="528433"/>
            <a:chExt cx="808200" cy="385200"/>
          </a:xfrm>
        </p:grpSpPr>
        <p:sp>
          <p:nvSpPr>
            <p:cNvPr id="652" name="Google Shape;652;p34"/>
            <p:cNvSpPr/>
            <p:nvPr/>
          </p:nvSpPr>
          <p:spPr>
            <a:xfrm>
              <a:off x="940699" y="528433"/>
              <a:ext cx="808200" cy="3852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Push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Notification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Service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53" name="Google Shape;653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89190" y="619499"/>
              <a:ext cx="203100" cy="203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4" name="Google Shape;654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71702" y="1299473"/>
            <a:ext cx="260325" cy="2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21452" y="1299473"/>
            <a:ext cx="260325" cy="2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71702" y="2072211"/>
            <a:ext cx="260325" cy="2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71702" y="2840323"/>
            <a:ext cx="260325" cy="2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71702" y="3224423"/>
            <a:ext cx="260325" cy="2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Diagram Elements: Zones and Nesting</a:t>
            </a:r>
            <a:endParaRPr/>
          </a:p>
        </p:txBody>
      </p:sp>
      <p:sp>
        <p:nvSpPr>
          <p:cNvPr id="664" name="Google Shape;664;p35"/>
          <p:cNvSpPr txBox="1"/>
          <p:nvPr>
            <p:ph idx="1" type="body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Zones define project areas and groups within project areas.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 zones to clarify diagram structure and flow. The user area can also contain zones to clarify user pathways.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All zones have 2px rounded corners.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Zones do not have shadows.</a:t>
            </a:r>
            <a:endParaRPr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4692121" y="966698"/>
            <a:ext cx="4261069" cy="3826086"/>
            <a:chOff x="2178037" y="1054764"/>
            <a:chExt cx="1146188" cy="637511"/>
          </a:xfrm>
        </p:grpSpPr>
        <p:sp>
          <p:nvSpPr>
            <p:cNvPr id="666" name="Google Shape;666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5"/>
            <p:cNvSpPr txBox="1"/>
            <p:nvPr/>
          </p:nvSpPr>
          <p:spPr>
            <a:xfrm>
              <a:off x="2178037" y="1055069"/>
              <a:ext cx="456888" cy="505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Project Zone / Cloud Service Provider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#F6F6F6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8" name="Google Shape;668;p35"/>
          <p:cNvGrpSpPr/>
          <p:nvPr/>
        </p:nvGrpSpPr>
        <p:grpSpPr>
          <a:xfrm>
            <a:off x="2349264" y="1674010"/>
            <a:ext cx="1092318" cy="1310340"/>
            <a:chOff x="2178036" y="1054764"/>
            <a:chExt cx="1146189" cy="637511"/>
          </a:xfrm>
        </p:grpSpPr>
        <p:sp>
          <p:nvSpPr>
            <p:cNvPr id="669" name="Google Shape;669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5"/>
            <p:cNvSpPr txBox="1"/>
            <p:nvPr/>
          </p:nvSpPr>
          <p:spPr>
            <a:xfrm>
              <a:off x="2178036" y="1054764"/>
              <a:ext cx="987928" cy="218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Infrastructure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System 2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#F3E5F5</a:t>
              </a:r>
              <a:endParaRPr/>
            </a:p>
          </p:txBody>
        </p:sp>
      </p:grpSp>
      <p:grpSp>
        <p:nvGrpSpPr>
          <p:cNvPr id="671" name="Google Shape;671;p35"/>
          <p:cNvGrpSpPr/>
          <p:nvPr/>
        </p:nvGrpSpPr>
        <p:grpSpPr>
          <a:xfrm>
            <a:off x="2349236" y="3098022"/>
            <a:ext cx="1092317" cy="1702983"/>
            <a:chOff x="2178037" y="1054764"/>
            <a:chExt cx="1146188" cy="637511"/>
          </a:xfrm>
        </p:grpSpPr>
        <p:sp>
          <p:nvSpPr>
            <p:cNvPr id="672" name="Google Shape;672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5"/>
            <p:cNvSpPr txBox="1"/>
            <p:nvPr/>
          </p:nvSpPr>
          <p:spPr>
            <a:xfrm>
              <a:off x="2178037" y="1054764"/>
              <a:ext cx="975488" cy="16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colo / dc / on</a:t>
              </a:r>
              <a:r>
                <a:rPr lang="en-US" sz="75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-</a:t>
              </a: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premises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#EFEBE9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4" name="Google Shape;674;p35"/>
          <p:cNvGrpSpPr/>
          <p:nvPr/>
        </p:nvGrpSpPr>
        <p:grpSpPr>
          <a:xfrm>
            <a:off x="2349266" y="945663"/>
            <a:ext cx="1092317" cy="618258"/>
            <a:chOff x="2178037" y="1054764"/>
            <a:chExt cx="1146188" cy="637511"/>
          </a:xfrm>
        </p:grpSpPr>
        <p:sp>
          <p:nvSpPr>
            <p:cNvPr id="675" name="Google Shape;675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5"/>
            <p:cNvSpPr txBox="1"/>
            <p:nvPr/>
          </p:nvSpPr>
          <p:spPr>
            <a:xfrm>
              <a:off x="2178037" y="1054764"/>
              <a:ext cx="1057851" cy="3311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User 1 (Default)</a:t>
              </a:r>
              <a:b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#FFFFFF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7" name="Google Shape;677;p35"/>
          <p:cNvGrpSpPr/>
          <p:nvPr/>
        </p:nvGrpSpPr>
        <p:grpSpPr>
          <a:xfrm>
            <a:off x="3520480" y="960419"/>
            <a:ext cx="1092317" cy="603532"/>
            <a:chOff x="2178037" y="1054764"/>
            <a:chExt cx="1146188" cy="637511"/>
          </a:xfrm>
        </p:grpSpPr>
        <p:sp>
          <p:nvSpPr>
            <p:cNvPr id="678" name="Google Shape;678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5"/>
            <p:cNvSpPr txBox="1"/>
            <p:nvPr/>
          </p:nvSpPr>
          <p:spPr>
            <a:xfrm>
              <a:off x="2178037" y="1054764"/>
              <a:ext cx="917257" cy="3392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System 1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#F1F8E9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0" name="Google Shape;680;p35"/>
          <p:cNvGrpSpPr/>
          <p:nvPr/>
        </p:nvGrpSpPr>
        <p:grpSpPr>
          <a:xfrm>
            <a:off x="3520480" y="2384228"/>
            <a:ext cx="1092317" cy="600089"/>
            <a:chOff x="2178037" y="1054764"/>
            <a:chExt cx="1146188" cy="637511"/>
          </a:xfrm>
        </p:grpSpPr>
        <p:sp>
          <p:nvSpPr>
            <p:cNvPr id="681" name="Google Shape;681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FF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5"/>
            <p:cNvSpPr txBox="1"/>
            <p:nvPr/>
          </p:nvSpPr>
          <p:spPr>
            <a:xfrm>
              <a:off x="2178037" y="1054764"/>
              <a:ext cx="694030" cy="477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External Data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Sources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#FFF8E1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3" name="Google Shape;683;p35"/>
          <p:cNvGrpSpPr/>
          <p:nvPr/>
        </p:nvGrpSpPr>
        <p:grpSpPr>
          <a:xfrm>
            <a:off x="3520482" y="3094523"/>
            <a:ext cx="1092317" cy="792872"/>
            <a:chOff x="2178037" y="1054764"/>
            <a:chExt cx="1146188" cy="637511"/>
          </a:xfrm>
        </p:grpSpPr>
        <p:sp>
          <p:nvSpPr>
            <p:cNvPr id="684" name="Google Shape;684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0F2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5"/>
            <p:cNvSpPr txBox="1"/>
            <p:nvPr/>
          </p:nvSpPr>
          <p:spPr>
            <a:xfrm>
              <a:off x="2178037" y="1054764"/>
              <a:ext cx="709167" cy="464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External 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infrastructure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b="0" baseline="3000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rd</a:t>
              </a: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party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#E0F2F1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6" name="Google Shape;686;p35"/>
          <p:cNvGrpSpPr/>
          <p:nvPr/>
        </p:nvGrpSpPr>
        <p:grpSpPr>
          <a:xfrm>
            <a:off x="3520480" y="1673987"/>
            <a:ext cx="1092317" cy="600089"/>
            <a:chOff x="2178037" y="1054764"/>
            <a:chExt cx="1146188" cy="637511"/>
          </a:xfrm>
        </p:grpSpPr>
        <p:sp>
          <p:nvSpPr>
            <p:cNvPr id="687" name="Google Shape;687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F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5"/>
            <p:cNvSpPr txBox="1"/>
            <p:nvPr/>
          </p:nvSpPr>
          <p:spPr>
            <a:xfrm>
              <a:off x="2178037" y="1054764"/>
              <a:ext cx="741129" cy="4773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External SaaS 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Providers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#FFEBEE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9" name="Google Shape;689;p35"/>
          <p:cNvGrpSpPr/>
          <p:nvPr/>
        </p:nvGrpSpPr>
        <p:grpSpPr>
          <a:xfrm>
            <a:off x="3520462" y="4013866"/>
            <a:ext cx="1092317" cy="773046"/>
            <a:chOff x="2178037" y="1054764"/>
            <a:chExt cx="1146188" cy="637511"/>
          </a:xfrm>
        </p:grpSpPr>
        <p:sp>
          <p:nvSpPr>
            <p:cNvPr id="690" name="Google Shape;690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1F5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5"/>
            <p:cNvSpPr txBox="1"/>
            <p:nvPr/>
          </p:nvSpPr>
          <p:spPr>
            <a:xfrm>
              <a:off x="2178037" y="1054764"/>
              <a:ext cx="709167" cy="4509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External 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infrastructure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b="0" baseline="3000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st</a:t>
              </a: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party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#E1F5FE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2" name="Google Shape;692;p35"/>
          <p:cNvGrpSpPr/>
          <p:nvPr/>
        </p:nvGrpSpPr>
        <p:grpSpPr>
          <a:xfrm>
            <a:off x="4785870" y="1366407"/>
            <a:ext cx="1991846" cy="1417314"/>
            <a:chOff x="2178037" y="1054764"/>
            <a:chExt cx="1146188" cy="637511"/>
          </a:xfrm>
        </p:grpSpPr>
        <p:sp>
          <p:nvSpPr>
            <p:cNvPr id="693" name="Google Shape;693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5"/>
            <p:cNvSpPr txBox="1"/>
            <p:nvPr/>
          </p:nvSpPr>
          <p:spPr>
            <a:xfrm>
              <a:off x="2178037" y="1054764"/>
              <a:ext cx="1049386" cy="138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Logical Grouping of Services / Instances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#E3F2FD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5" name="Google Shape;695;p35"/>
          <p:cNvGrpSpPr/>
          <p:nvPr/>
        </p:nvGrpSpPr>
        <p:grpSpPr>
          <a:xfrm>
            <a:off x="4872792" y="1778594"/>
            <a:ext cx="1810519" cy="914382"/>
            <a:chOff x="2178037" y="1054764"/>
            <a:chExt cx="1146188" cy="637511"/>
          </a:xfrm>
        </p:grpSpPr>
        <p:sp>
          <p:nvSpPr>
            <p:cNvPr id="696" name="Google Shape;696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5"/>
            <p:cNvSpPr txBox="1"/>
            <p:nvPr/>
          </p:nvSpPr>
          <p:spPr>
            <a:xfrm>
              <a:off x="2178044" y="1054768"/>
              <a:ext cx="3648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Zone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#FFF3E0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8" name="Google Shape;698;p35"/>
          <p:cNvGrpSpPr/>
          <p:nvPr/>
        </p:nvGrpSpPr>
        <p:grpSpPr>
          <a:xfrm>
            <a:off x="4964134" y="2180995"/>
            <a:ext cx="1627587" cy="420949"/>
            <a:chOff x="2178037" y="1054764"/>
            <a:chExt cx="1146188" cy="637511"/>
          </a:xfrm>
        </p:grpSpPr>
        <p:sp>
          <p:nvSpPr>
            <p:cNvPr id="699" name="Google Shape;699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DE7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5"/>
            <p:cNvSpPr txBox="1"/>
            <p:nvPr/>
          </p:nvSpPr>
          <p:spPr>
            <a:xfrm>
              <a:off x="2178037" y="1054764"/>
              <a:ext cx="436411" cy="466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SubNetwork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#EDE7F6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1" name="Google Shape;701;p35"/>
          <p:cNvGrpSpPr/>
          <p:nvPr/>
        </p:nvGrpSpPr>
        <p:grpSpPr>
          <a:xfrm>
            <a:off x="4785870" y="2913397"/>
            <a:ext cx="1991846" cy="923562"/>
            <a:chOff x="2178037" y="1054764"/>
            <a:chExt cx="1146188" cy="637511"/>
          </a:xfrm>
        </p:grpSpPr>
        <p:sp>
          <p:nvSpPr>
            <p:cNvPr id="702" name="Google Shape;702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CE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5"/>
            <p:cNvSpPr txBox="1"/>
            <p:nvPr/>
          </p:nvSpPr>
          <p:spPr>
            <a:xfrm>
              <a:off x="2178037" y="1054764"/>
              <a:ext cx="518051" cy="212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Kubernetes cluster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#FCE4EC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4" name="Google Shape;704;p35"/>
          <p:cNvGrpSpPr/>
          <p:nvPr/>
        </p:nvGrpSpPr>
        <p:grpSpPr>
          <a:xfrm>
            <a:off x="4872792" y="3325575"/>
            <a:ext cx="1810519" cy="420065"/>
            <a:chOff x="2178037" y="1054750"/>
            <a:chExt cx="1146188" cy="637525"/>
          </a:xfrm>
        </p:grpSpPr>
        <p:sp>
          <p:nvSpPr>
            <p:cNvPr id="705" name="Google Shape;705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8F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5"/>
            <p:cNvSpPr txBox="1"/>
            <p:nvPr/>
          </p:nvSpPr>
          <p:spPr>
            <a:xfrm>
              <a:off x="2178042" y="1054750"/>
              <a:ext cx="2832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pod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#E8F5E9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7" name="Google Shape;707;p35"/>
          <p:cNvGrpSpPr/>
          <p:nvPr/>
        </p:nvGrpSpPr>
        <p:grpSpPr>
          <a:xfrm>
            <a:off x="4785870" y="3966518"/>
            <a:ext cx="1991846" cy="420757"/>
            <a:chOff x="2178037" y="1054764"/>
            <a:chExt cx="1146188" cy="637511"/>
          </a:xfrm>
        </p:grpSpPr>
        <p:sp>
          <p:nvSpPr>
            <p:cNvPr id="708" name="Google Shape;708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8EA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5"/>
            <p:cNvSpPr txBox="1"/>
            <p:nvPr/>
          </p:nvSpPr>
          <p:spPr>
            <a:xfrm>
              <a:off x="2178040" y="1054775"/>
              <a:ext cx="2850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Account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#E8EAF6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0" name="Google Shape;710;p35"/>
          <p:cNvGrpSpPr/>
          <p:nvPr/>
        </p:nvGrpSpPr>
        <p:grpSpPr>
          <a:xfrm>
            <a:off x="6869098" y="1366446"/>
            <a:ext cx="1991852" cy="2423179"/>
            <a:chOff x="2178033" y="1054764"/>
            <a:chExt cx="1146192" cy="637511"/>
          </a:xfrm>
        </p:grpSpPr>
        <p:sp>
          <p:nvSpPr>
            <p:cNvPr id="711" name="Google Shape;711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5"/>
            <p:cNvSpPr txBox="1"/>
            <p:nvPr/>
          </p:nvSpPr>
          <p:spPr>
            <a:xfrm>
              <a:off x="2178033" y="1054765"/>
              <a:ext cx="385800" cy="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Region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#ECEFF1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3" name="Google Shape;713;p35"/>
          <p:cNvGrpSpPr/>
          <p:nvPr/>
        </p:nvGrpSpPr>
        <p:grpSpPr>
          <a:xfrm>
            <a:off x="6956024" y="1778625"/>
            <a:ext cx="1810521" cy="1920257"/>
            <a:chOff x="2178036" y="1054761"/>
            <a:chExt cx="1146189" cy="637514"/>
          </a:xfrm>
        </p:grpSpPr>
        <p:sp>
          <p:nvSpPr>
            <p:cNvPr id="714" name="Google Shape;714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5"/>
            <p:cNvSpPr txBox="1"/>
            <p:nvPr/>
          </p:nvSpPr>
          <p:spPr>
            <a:xfrm>
              <a:off x="2178036" y="1054761"/>
              <a:ext cx="3696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Zone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#FFF3E0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6" name="Google Shape;716;p35"/>
          <p:cNvGrpSpPr/>
          <p:nvPr/>
        </p:nvGrpSpPr>
        <p:grpSpPr>
          <a:xfrm>
            <a:off x="7047368" y="2181012"/>
            <a:ext cx="1627587" cy="1426495"/>
            <a:chOff x="2178037" y="1054764"/>
            <a:chExt cx="1146188" cy="637511"/>
          </a:xfrm>
        </p:grpSpPr>
        <p:sp>
          <p:nvSpPr>
            <p:cNvPr id="717" name="Google Shape;717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BE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5"/>
            <p:cNvSpPr txBox="1"/>
            <p:nvPr/>
          </p:nvSpPr>
          <p:spPr>
            <a:xfrm>
              <a:off x="2178037" y="1054764"/>
              <a:ext cx="299821" cy="1377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Firewall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#FBE9E7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9" name="Google Shape;719;p35"/>
          <p:cNvGrpSpPr/>
          <p:nvPr/>
        </p:nvGrpSpPr>
        <p:grpSpPr>
          <a:xfrm>
            <a:off x="6869104" y="3966518"/>
            <a:ext cx="1991846" cy="420757"/>
            <a:chOff x="2178037" y="1054764"/>
            <a:chExt cx="1146188" cy="637511"/>
          </a:xfrm>
        </p:grpSpPr>
        <p:sp>
          <p:nvSpPr>
            <p:cNvPr id="720" name="Google Shape;720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chemeClr val="lt1">
                <a:alpha val="0"/>
              </a:schemeClr>
            </a:solidFill>
            <a:ln cap="rnd" cmpd="sng" w="19050">
              <a:solidFill>
                <a:srgbClr val="4284F3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5"/>
            <p:cNvSpPr txBox="1"/>
            <p:nvPr/>
          </p:nvSpPr>
          <p:spPr>
            <a:xfrm>
              <a:off x="2178037" y="1054764"/>
              <a:ext cx="560485" cy="46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Optional Component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2pt dashed line #4284F3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2" name="Google Shape;722;p35"/>
          <p:cNvGrpSpPr/>
          <p:nvPr/>
        </p:nvGrpSpPr>
        <p:grpSpPr>
          <a:xfrm>
            <a:off x="7141241" y="2589746"/>
            <a:ext cx="1444770" cy="420630"/>
            <a:chOff x="2178037" y="1054764"/>
            <a:chExt cx="1146188" cy="637511"/>
          </a:xfrm>
        </p:grpSpPr>
        <p:sp>
          <p:nvSpPr>
            <p:cNvPr id="723" name="Google Shape;723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9FB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5"/>
            <p:cNvSpPr txBox="1"/>
            <p:nvPr/>
          </p:nvSpPr>
          <p:spPr>
            <a:xfrm>
              <a:off x="2178037" y="1054764"/>
              <a:ext cx="590849" cy="467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Instance Group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#F9FBE7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5" name="Google Shape;725;p35"/>
          <p:cNvGrpSpPr/>
          <p:nvPr/>
        </p:nvGrpSpPr>
        <p:grpSpPr>
          <a:xfrm>
            <a:off x="7141241" y="3101809"/>
            <a:ext cx="1444770" cy="420630"/>
            <a:chOff x="2178037" y="1054764"/>
            <a:chExt cx="1146188" cy="637511"/>
          </a:xfrm>
        </p:grpSpPr>
        <p:sp>
          <p:nvSpPr>
            <p:cNvPr id="726" name="Google Shape;726;p35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0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5"/>
            <p:cNvSpPr txBox="1"/>
            <p:nvPr/>
          </p:nvSpPr>
          <p:spPr>
            <a:xfrm>
              <a:off x="2178037" y="1054764"/>
              <a:ext cx="495468" cy="467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Replica Pool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#E0F7FA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6"/>
          <p:cNvSpPr/>
          <p:nvPr/>
        </p:nvSpPr>
        <p:spPr>
          <a:xfrm>
            <a:off x="4028372" y="931372"/>
            <a:ext cx="5115538" cy="3519855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p36"/>
          <p:cNvGrpSpPr/>
          <p:nvPr/>
        </p:nvGrpSpPr>
        <p:grpSpPr>
          <a:xfrm>
            <a:off x="4164226" y="1912874"/>
            <a:ext cx="1014939" cy="1508760"/>
            <a:chOff x="2178036" y="1054764"/>
            <a:chExt cx="584052" cy="678641"/>
          </a:xfrm>
        </p:grpSpPr>
        <p:sp>
          <p:nvSpPr>
            <p:cNvPr id="734" name="Google Shape;734;p36"/>
            <p:cNvSpPr/>
            <p:nvPr/>
          </p:nvSpPr>
          <p:spPr>
            <a:xfrm>
              <a:off x="2178036" y="1054764"/>
              <a:ext cx="584052" cy="67864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6"/>
            <p:cNvSpPr txBox="1"/>
            <p:nvPr/>
          </p:nvSpPr>
          <p:spPr>
            <a:xfrm>
              <a:off x="2178037" y="1054764"/>
              <a:ext cx="20718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Ingest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6" name="Google Shape;736;p36"/>
          <p:cNvGrpSpPr/>
          <p:nvPr/>
        </p:nvGrpSpPr>
        <p:grpSpPr>
          <a:xfrm>
            <a:off x="5294079" y="1912875"/>
            <a:ext cx="927813" cy="640080"/>
            <a:chOff x="2178037" y="1054764"/>
            <a:chExt cx="533915" cy="287908"/>
          </a:xfrm>
        </p:grpSpPr>
        <p:sp>
          <p:nvSpPr>
            <p:cNvPr id="737" name="Google Shape;737;p36"/>
            <p:cNvSpPr/>
            <p:nvPr/>
          </p:nvSpPr>
          <p:spPr>
            <a:xfrm>
              <a:off x="2178038" y="1054764"/>
              <a:ext cx="533914" cy="28790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6"/>
            <p:cNvSpPr txBox="1"/>
            <p:nvPr/>
          </p:nvSpPr>
          <p:spPr>
            <a:xfrm>
              <a:off x="2178037" y="1054764"/>
              <a:ext cx="279136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Pipelines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9" name="Google Shape;739;p36"/>
          <p:cNvGrpSpPr/>
          <p:nvPr/>
        </p:nvGrpSpPr>
        <p:grpSpPr>
          <a:xfrm>
            <a:off x="6601366" y="1007618"/>
            <a:ext cx="964659" cy="1399032"/>
            <a:chOff x="2178037" y="1054764"/>
            <a:chExt cx="533915" cy="629285"/>
          </a:xfrm>
        </p:grpSpPr>
        <p:sp>
          <p:nvSpPr>
            <p:cNvPr id="740" name="Google Shape;740;p36"/>
            <p:cNvSpPr/>
            <p:nvPr/>
          </p:nvSpPr>
          <p:spPr>
            <a:xfrm>
              <a:off x="2178038" y="1054764"/>
              <a:ext cx="533914" cy="629285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6"/>
            <p:cNvSpPr txBox="1"/>
            <p:nvPr/>
          </p:nvSpPr>
          <p:spPr>
            <a:xfrm>
              <a:off x="2178037" y="1054764"/>
              <a:ext cx="23653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Storage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2" name="Google Shape;742;p36"/>
          <p:cNvGrpSpPr/>
          <p:nvPr/>
        </p:nvGrpSpPr>
        <p:grpSpPr>
          <a:xfrm>
            <a:off x="6605754" y="2507176"/>
            <a:ext cx="938176" cy="1398988"/>
            <a:chOff x="2178037" y="1054764"/>
            <a:chExt cx="539864" cy="797917"/>
          </a:xfrm>
        </p:grpSpPr>
        <p:sp>
          <p:nvSpPr>
            <p:cNvPr id="743" name="Google Shape;743;p36"/>
            <p:cNvSpPr/>
            <p:nvPr/>
          </p:nvSpPr>
          <p:spPr>
            <a:xfrm>
              <a:off x="2178038" y="1054764"/>
              <a:ext cx="539863" cy="797917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6"/>
            <p:cNvSpPr txBox="1"/>
            <p:nvPr/>
          </p:nvSpPr>
          <p:spPr>
            <a:xfrm>
              <a:off x="2178037" y="1054764"/>
              <a:ext cx="280058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5" name="Google Shape;745;p36"/>
          <p:cNvGrpSpPr/>
          <p:nvPr/>
        </p:nvGrpSpPr>
        <p:grpSpPr>
          <a:xfrm>
            <a:off x="7992367" y="1894520"/>
            <a:ext cx="1033021" cy="1526974"/>
            <a:chOff x="2178037" y="1054764"/>
            <a:chExt cx="552506" cy="686867"/>
          </a:xfrm>
        </p:grpSpPr>
        <p:sp>
          <p:nvSpPr>
            <p:cNvPr id="746" name="Google Shape;746;p36"/>
            <p:cNvSpPr/>
            <p:nvPr/>
          </p:nvSpPr>
          <p:spPr>
            <a:xfrm>
              <a:off x="2178038" y="1054764"/>
              <a:ext cx="552505" cy="686867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6"/>
            <p:cNvSpPr txBox="1"/>
            <p:nvPr/>
          </p:nvSpPr>
          <p:spPr>
            <a:xfrm>
              <a:off x="2178037" y="1054764"/>
              <a:ext cx="381528" cy="144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Application &amp;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Presentation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8" name="Google Shape;748;p36"/>
          <p:cNvGrpSpPr/>
          <p:nvPr/>
        </p:nvGrpSpPr>
        <p:grpSpPr>
          <a:xfrm>
            <a:off x="3179462" y="931366"/>
            <a:ext cx="668638" cy="3519984"/>
            <a:chOff x="2178037" y="1054764"/>
            <a:chExt cx="1146188" cy="637511"/>
          </a:xfrm>
        </p:grpSpPr>
        <p:sp>
          <p:nvSpPr>
            <p:cNvPr id="749" name="Google Shape;749;p36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6"/>
            <p:cNvSpPr txBox="1"/>
            <p:nvPr/>
          </p:nvSpPr>
          <p:spPr>
            <a:xfrm>
              <a:off x="2178037" y="1054764"/>
              <a:ext cx="784798" cy="79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Standard</a:t>
              </a:r>
              <a:b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br>
                <a:rPr b="0" i="0" lang="en-US" sz="8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HTTPS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1" name="Google Shape;751;p36"/>
          <p:cNvGrpSpPr/>
          <p:nvPr/>
        </p:nvGrpSpPr>
        <p:grpSpPr>
          <a:xfrm>
            <a:off x="2313375" y="931368"/>
            <a:ext cx="677475" cy="3519982"/>
            <a:chOff x="2178037" y="1054764"/>
            <a:chExt cx="1146188" cy="637511"/>
          </a:xfrm>
        </p:grpSpPr>
        <p:sp>
          <p:nvSpPr>
            <p:cNvPr id="752" name="Google Shape;752;p36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6"/>
            <p:cNvSpPr txBox="1"/>
            <p:nvPr/>
          </p:nvSpPr>
          <p:spPr>
            <a:xfrm>
              <a:off x="2178037" y="1054764"/>
              <a:ext cx="983388" cy="102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Constrained</a:t>
              </a:r>
              <a:b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br>
                <a:rPr b="0" i="0" lang="en-US" sz="8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Non-TCP</a:t>
              </a:r>
              <a:b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e.g. BLE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4" name="Google Shape;754;p36"/>
          <p:cNvGrpSpPr/>
          <p:nvPr/>
        </p:nvGrpSpPr>
        <p:grpSpPr>
          <a:xfrm>
            <a:off x="2395823" y="2439335"/>
            <a:ext cx="502920" cy="502920"/>
            <a:chOff x="433514" y="2354433"/>
            <a:chExt cx="502920" cy="502920"/>
          </a:xfrm>
        </p:grpSpPr>
        <p:sp>
          <p:nvSpPr>
            <p:cNvPr id="755" name="Google Shape;755;p3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56" name="Google Shape;75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7" name="Google Shape;757;p36"/>
          <p:cNvGrpSpPr/>
          <p:nvPr/>
        </p:nvGrpSpPr>
        <p:grpSpPr>
          <a:xfrm>
            <a:off x="2395823" y="3290873"/>
            <a:ext cx="502920" cy="502920"/>
            <a:chOff x="433514" y="2354433"/>
            <a:chExt cx="502920" cy="502920"/>
          </a:xfrm>
        </p:grpSpPr>
        <p:sp>
          <p:nvSpPr>
            <p:cNvPr id="758" name="Google Shape;758;p3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59" name="Google Shape;759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0" name="Google Shape;760;p36"/>
          <p:cNvGrpSpPr/>
          <p:nvPr/>
        </p:nvGrpSpPr>
        <p:grpSpPr>
          <a:xfrm>
            <a:off x="3259268" y="2379899"/>
            <a:ext cx="502920" cy="621792"/>
            <a:chOff x="353039" y="3389374"/>
            <a:chExt cx="502920" cy="621792"/>
          </a:xfrm>
        </p:grpSpPr>
        <p:sp>
          <p:nvSpPr>
            <p:cNvPr id="761" name="Google Shape;761;p36"/>
            <p:cNvSpPr/>
            <p:nvPr/>
          </p:nvSpPr>
          <p:spPr>
            <a:xfrm>
              <a:off x="353039" y="3389374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62" name="Google Shape;762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9656" y="342454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3" name="Google Shape;763;p36"/>
          <p:cNvGrpSpPr/>
          <p:nvPr/>
        </p:nvGrpSpPr>
        <p:grpSpPr>
          <a:xfrm>
            <a:off x="2395823" y="1596907"/>
            <a:ext cx="502920" cy="502920"/>
            <a:chOff x="433514" y="2354433"/>
            <a:chExt cx="502920" cy="502920"/>
          </a:xfrm>
        </p:grpSpPr>
        <p:sp>
          <p:nvSpPr>
            <p:cNvPr id="764" name="Google Shape;764;p3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65" name="Google Shape;765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6" name="Google Shape;766;p36"/>
          <p:cNvGrpSpPr/>
          <p:nvPr/>
        </p:nvGrpSpPr>
        <p:grpSpPr>
          <a:xfrm>
            <a:off x="3259268" y="1596907"/>
            <a:ext cx="502920" cy="502920"/>
            <a:chOff x="433514" y="2354433"/>
            <a:chExt cx="502920" cy="502920"/>
          </a:xfrm>
        </p:grpSpPr>
        <p:sp>
          <p:nvSpPr>
            <p:cNvPr id="767" name="Google Shape;767;p3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68" name="Google Shape;768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Google Shape;769;p36"/>
          <p:cNvGrpSpPr/>
          <p:nvPr/>
        </p:nvGrpSpPr>
        <p:grpSpPr>
          <a:xfrm>
            <a:off x="3259268" y="3289769"/>
            <a:ext cx="502920" cy="502920"/>
            <a:chOff x="433514" y="2354433"/>
            <a:chExt cx="502920" cy="502920"/>
          </a:xfrm>
        </p:grpSpPr>
        <p:sp>
          <p:nvSpPr>
            <p:cNvPr id="770" name="Google Shape;770;p3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71" name="Google Shape;771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2" name="Google Shape;772;p36"/>
          <p:cNvSpPr/>
          <p:nvPr/>
        </p:nvSpPr>
        <p:spPr>
          <a:xfrm>
            <a:off x="8036299" y="2232925"/>
            <a:ext cx="946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36"/>
          <p:cNvSpPr/>
          <p:nvPr/>
        </p:nvSpPr>
        <p:spPr>
          <a:xfrm>
            <a:off x="8036300" y="2611375"/>
            <a:ext cx="946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36"/>
          <p:cNvSpPr/>
          <p:nvPr/>
        </p:nvSpPr>
        <p:spPr>
          <a:xfrm>
            <a:off x="6646541" y="1217930"/>
            <a:ext cx="869662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Storage    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36"/>
          <p:cNvSpPr/>
          <p:nvPr/>
        </p:nvSpPr>
        <p:spPr>
          <a:xfrm>
            <a:off x="4208360" y="2134117"/>
            <a:ext cx="914546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36"/>
          <p:cNvSpPr/>
          <p:nvPr/>
        </p:nvSpPr>
        <p:spPr>
          <a:xfrm>
            <a:off x="6648185" y="2717546"/>
            <a:ext cx="840592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36"/>
          <p:cNvSpPr/>
          <p:nvPr/>
        </p:nvSpPr>
        <p:spPr>
          <a:xfrm>
            <a:off x="4208360" y="2560806"/>
            <a:ext cx="914546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36"/>
          <p:cNvSpPr/>
          <p:nvPr/>
        </p:nvSpPr>
        <p:spPr>
          <a:xfrm>
            <a:off x="4208360" y="2989416"/>
            <a:ext cx="914546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36"/>
          <p:cNvSpPr/>
          <p:nvPr/>
        </p:nvSpPr>
        <p:spPr>
          <a:xfrm>
            <a:off x="5340825" y="2135433"/>
            <a:ext cx="83599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36"/>
          <p:cNvSpPr/>
          <p:nvPr/>
        </p:nvSpPr>
        <p:spPr>
          <a:xfrm>
            <a:off x="6646541" y="1598088"/>
            <a:ext cx="869662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36"/>
          <p:cNvSpPr/>
          <p:nvPr/>
        </p:nvSpPr>
        <p:spPr>
          <a:xfrm>
            <a:off x="6646541" y="1978207"/>
            <a:ext cx="867542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Bigtable 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36"/>
          <p:cNvSpPr/>
          <p:nvPr/>
        </p:nvSpPr>
        <p:spPr>
          <a:xfrm>
            <a:off x="6648185" y="3094295"/>
            <a:ext cx="842410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36"/>
          <p:cNvSpPr/>
          <p:nvPr/>
        </p:nvSpPr>
        <p:spPr>
          <a:xfrm>
            <a:off x="6648185" y="3471657"/>
            <a:ext cx="84241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36"/>
          <p:cNvSpPr/>
          <p:nvPr/>
        </p:nvSpPr>
        <p:spPr>
          <a:xfrm>
            <a:off x="8036299" y="2992300"/>
            <a:ext cx="946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5" name="Google Shape;785;p36"/>
          <p:cNvCxnSpPr>
            <a:stCxn id="749" idx="3"/>
          </p:cNvCxnSpPr>
          <p:nvPr/>
        </p:nvCxnSpPr>
        <p:spPr>
          <a:xfrm>
            <a:off x="3848100" y="2691358"/>
            <a:ext cx="263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786" name="Google Shape;786;p36"/>
          <p:cNvCxnSpPr/>
          <p:nvPr/>
        </p:nvCxnSpPr>
        <p:spPr>
          <a:xfrm>
            <a:off x="5122906" y="2323702"/>
            <a:ext cx="144900" cy="3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787" name="Google Shape;787;p36"/>
          <p:cNvCxnSpPr>
            <a:stCxn id="740" idx="1"/>
            <a:endCxn id="743" idx="1"/>
          </p:cNvCxnSpPr>
          <p:nvPr/>
        </p:nvCxnSpPr>
        <p:spPr>
          <a:xfrm>
            <a:off x="6601368" y="1707134"/>
            <a:ext cx="4500" cy="1499400"/>
          </a:xfrm>
          <a:prstGeom prst="bentConnector3">
            <a:avLst>
              <a:gd fmla="val -566964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788" name="Google Shape;788;p36"/>
          <p:cNvCxnSpPr/>
          <p:nvPr/>
        </p:nvCxnSpPr>
        <p:spPr>
          <a:xfrm>
            <a:off x="6223000" y="2348203"/>
            <a:ext cx="1440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9" name="Google Shape;789;p36"/>
          <p:cNvCxnSpPr>
            <a:stCxn id="740" idx="3"/>
            <a:endCxn id="743" idx="3"/>
          </p:cNvCxnSpPr>
          <p:nvPr/>
        </p:nvCxnSpPr>
        <p:spPr>
          <a:xfrm flipH="1">
            <a:off x="7543825" y="1707134"/>
            <a:ext cx="22200" cy="1499400"/>
          </a:xfrm>
          <a:prstGeom prst="bentConnector3">
            <a:avLst>
              <a:gd fmla="val -1072635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0" name="Google Shape;790;p36"/>
          <p:cNvCxnSpPr/>
          <p:nvPr/>
        </p:nvCxnSpPr>
        <p:spPr>
          <a:xfrm>
            <a:off x="7809450" y="2648775"/>
            <a:ext cx="1605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791" name="Google Shape;791;p36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Diagram Elements: Zones and Nesting - Specifications</a:t>
            </a:r>
            <a:endParaRPr/>
          </a:p>
        </p:txBody>
      </p:sp>
      <p:sp>
        <p:nvSpPr>
          <p:cNvPr id="792" name="Google Shape;792;p36"/>
          <p:cNvSpPr txBox="1"/>
          <p:nvPr>
            <p:ph idx="1" type="body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 Zones: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 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16px padding (all sides)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 Zone Heading - Roboto Med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16px type / 24px line-height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#000000 | 38% opacity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3 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Zone Subhead - Roboto Reg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12px type / 16px line-height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#000000 | 38% opacity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 Icon Title - Roboto Reg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12px | #000000 | 87% opacity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 Icons 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#000000 | 54% Opacity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centered in zones</a:t>
            </a:r>
            <a:endParaRPr/>
          </a:p>
        </p:txBody>
      </p:sp>
      <p:grpSp>
        <p:nvGrpSpPr>
          <p:cNvPr id="793" name="Google Shape;793;p36"/>
          <p:cNvGrpSpPr/>
          <p:nvPr/>
        </p:nvGrpSpPr>
        <p:grpSpPr>
          <a:xfrm>
            <a:off x="2438143" y="675741"/>
            <a:ext cx="419099" cy="304375"/>
            <a:chOff x="2795550" y="2147950"/>
            <a:chExt cx="419099" cy="304375"/>
          </a:xfrm>
        </p:grpSpPr>
        <p:sp>
          <p:nvSpPr>
            <p:cNvPr id="794" name="Google Shape;794;p36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6"/>
            <p:cNvSpPr txBox="1"/>
            <p:nvPr/>
          </p:nvSpPr>
          <p:spPr>
            <a:xfrm>
              <a:off x="2795550" y="2147950"/>
              <a:ext cx="419099" cy="295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/>
            </a:p>
          </p:txBody>
        </p:sp>
      </p:grpSp>
      <p:grpSp>
        <p:nvGrpSpPr>
          <p:cNvPr id="796" name="Google Shape;796;p36"/>
          <p:cNvGrpSpPr/>
          <p:nvPr/>
        </p:nvGrpSpPr>
        <p:grpSpPr>
          <a:xfrm>
            <a:off x="2907296" y="866271"/>
            <a:ext cx="419099" cy="304375"/>
            <a:chOff x="2795550" y="2147950"/>
            <a:chExt cx="419099" cy="304375"/>
          </a:xfrm>
        </p:grpSpPr>
        <p:sp>
          <p:nvSpPr>
            <p:cNvPr id="797" name="Google Shape;797;p36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6"/>
            <p:cNvSpPr txBox="1"/>
            <p:nvPr/>
          </p:nvSpPr>
          <p:spPr>
            <a:xfrm>
              <a:off x="2795550" y="2147950"/>
              <a:ext cx="419099" cy="295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799" name="Google Shape;799;p36"/>
          <p:cNvGrpSpPr/>
          <p:nvPr/>
        </p:nvGrpSpPr>
        <p:grpSpPr>
          <a:xfrm>
            <a:off x="2907885" y="1131169"/>
            <a:ext cx="419099" cy="304375"/>
            <a:chOff x="2795550" y="2147950"/>
            <a:chExt cx="419099" cy="304375"/>
          </a:xfrm>
        </p:grpSpPr>
        <p:sp>
          <p:nvSpPr>
            <p:cNvPr id="800" name="Google Shape;800;p36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6"/>
            <p:cNvSpPr txBox="1"/>
            <p:nvPr/>
          </p:nvSpPr>
          <p:spPr>
            <a:xfrm>
              <a:off x="2795550" y="2147950"/>
              <a:ext cx="419099" cy="295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802" name="Google Shape;802;p36"/>
          <p:cNvGrpSpPr/>
          <p:nvPr/>
        </p:nvGrpSpPr>
        <p:grpSpPr>
          <a:xfrm>
            <a:off x="3301416" y="2885224"/>
            <a:ext cx="419100" cy="304375"/>
            <a:chOff x="2795550" y="2147950"/>
            <a:chExt cx="419100" cy="304375"/>
          </a:xfrm>
        </p:grpSpPr>
        <p:sp>
          <p:nvSpPr>
            <p:cNvPr id="803" name="Google Shape;803;p36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6"/>
            <p:cNvSpPr txBox="1"/>
            <p:nvPr/>
          </p:nvSpPr>
          <p:spPr>
            <a:xfrm>
              <a:off x="2795550" y="2147950"/>
              <a:ext cx="4191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grpSp>
        <p:nvGrpSpPr>
          <p:cNvPr id="805" name="Google Shape;805;p36"/>
          <p:cNvGrpSpPr/>
          <p:nvPr/>
        </p:nvGrpSpPr>
        <p:grpSpPr>
          <a:xfrm>
            <a:off x="3301725" y="3669647"/>
            <a:ext cx="419099" cy="304375"/>
            <a:chOff x="2795550" y="2147950"/>
            <a:chExt cx="419099" cy="304375"/>
          </a:xfrm>
        </p:grpSpPr>
        <p:sp>
          <p:nvSpPr>
            <p:cNvPr id="806" name="Google Shape;806;p36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6"/>
            <p:cNvSpPr txBox="1"/>
            <p:nvPr/>
          </p:nvSpPr>
          <p:spPr>
            <a:xfrm>
              <a:off x="2795550" y="2147950"/>
              <a:ext cx="419099" cy="295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/>
            </a:p>
          </p:txBody>
        </p:sp>
      </p:grpSp>
      <p:cxnSp>
        <p:nvCxnSpPr>
          <p:cNvPr id="808" name="Google Shape;808;p36"/>
          <p:cNvCxnSpPr/>
          <p:nvPr/>
        </p:nvCxnSpPr>
        <p:spPr>
          <a:xfrm>
            <a:off x="2985139" y="2691291"/>
            <a:ext cx="263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809" name="Google Shape;809;p36"/>
          <p:cNvCxnSpPr>
            <a:stCxn id="778" idx="3"/>
          </p:cNvCxnSpPr>
          <p:nvPr/>
        </p:nvCxnSpPr>
        <p:spPr>
          <a:xfrm>
            <a:off x="5122906" y="3182860"/>
            <a:ext cx="1474200" cy="54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pic>
        <p:nvPicPr>
          <p:cNvPr id="810" name="Google Shape;81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2329" y="2185354"/>
            <a:ext cx="260325" cy="27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10784" y="2661413"/>
            <a:ext cx="263400" cy="18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68563" y="3043508"/>
            <a:ext cx="242325" cy="2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10696" y="2208323"/>
            <a:ext cx="205922" cy="2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01924" y="1311422"/>
            <a:ext cx="242325" cy="19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91948" y="1678559"/>
            <a:ext cx="263400" cy="18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30224" y="2040170"/>
            <a:ext cx="260325" cy="28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28221" y="2776148"/>
            <a:ext cx="205922" cy="2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10025" y="3164537"/>
            <a:ext cx="242325" cy="2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99484" y="3533522"/>
            <a:ext cx="263400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104351" y="2319800"/>
            <a:ext cx="300821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104355" y="2634496"/>
            <a:ext cx="300825" cy="33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124677" y="3042798"/>
            <a:ext cx="260325" cy="2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7"/>
          <p:cNvSpPr/>
          <p:nvPr/>
        </p:nvSpPr>
        <p:spPr>
          <a:xfrm>
            <a:off x="4028475" y="931400"/>
            <a:ext cx="5115600" cy="35199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8" name="Google Shape;828;p37"/>
          <p:cNvGrpSpPr/>
          <p:nvPr/>
        </p:nvGrpSpPr>
        <p:grpSpPr>
          <a:xfrm>
            <a:off x="4164325" y="1912866"/>
            <a:ext cx="1015049" cy="1508664"/>
            <a:chOff x="2178036" y="1054764"/>
            <a:chExt cx="584100" cy="678600"/>
          </a:xfrm>
        </p:grpSpPr>
        <p:sp>
          <p:nvSpPr>
            <p:cNvPr id="829" name="Google Shape;829;p37"/>
            <p:cNvSpPr/>
            <p:nvPr/>
          </p:nvSpPr>
          <p:spPr>
            <a:xfrm>
              <a:off x="2178036" y="1054764"/>
              <a:ext cx="584100" cy="6786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7"/>
            <p:cNvSpPr txBox="1"/>
            <p:nvPr/>
          </p:nvSpPr>
          <p:spPr>
            <a:xfrm>
              <a:off x="2178037" y="1054764"/>
              <a:ext cx="207300" cy="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Ingest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1" name="Google Shape;831;p37"/>
          <p:cNvGrpSpPr/>
          <p:nvPr/>
        </p:nvGrpSpPr>
        <p:grpSpPr>
          <a:xfrm>
            <a:off x="5294179" y="1912864"/>
            <a:ext cx="927987" cy="640282"/>
            <a:chOff x="2178037" y="1054764"/>
            <a:chExt cx="534001" cy="288000"/>
          </a:xfrm>
        </p:grpSpPr>
        <p:sp>
          <p:nvSpPr>
            <p:cNvPr id="832" name="Google Shape;832;p37"/>
            <p:cNvSpPr/>
            <p:nvPr/>
          </p:nvSpPr>
          <p:spPr>
            <a:xfrm>
              <a:off x="2178038" y="1054764"/>
              <a:ext cx="534000" cy="2880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7"/>
            <p:cNvSpPr txBox="1"/>
            <p:nvPr/>
          </p:nvSpPr>
          <p:spPr>
            <a:xfrm>
              <a:off x="2178037" y="1054764"/>
              <a:ext cx="279000" cy="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Pipelines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4" name="Google Shape;834;p37"/>
          <p:cNvGrpSpPr/>
          <p:nvPr/>
        </p:nvGrpSpPr>
        <p:grpSpPr>
          <a:xfrm>
            <a:off x="6601442" y="1007609"/>
            <a:ext cx="964833" cy="1399282"/>
            <a:chOff x="2178037" y="1054764"/>
            <a:chExt cx="534001" cy="629400"/>
          </a:xfrm>
        </p:grpSpPr>
        <p:sp>
          <p:nvSpPr>
            <p:cNvPr id="835" name="Google Shape;835;p37"/>
            <p:cNvSpPr/>
            <p:nvPr/>
          </p:nvSpPr>
          <p:spPr>
            <a:xfrm>
              <a:off x="2178038" y="1054764"/>
              <a:ext cx="534000" cy="6294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7"/>
            <p:cNvSpPr txBox="1"/>
            <p:nvPr/>
          </p:nvSpPr>
          <p:spPr>
            <a:xfrm>
              <a:off x="2178037" y="1054764"/>
              <a:ext cx="236400" cy="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Storage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7" name="Google Shape;837;p37"/>
          <p:cNvGrpSpPr/>
          <p:nvPr/>
        </p:nvGrpSpPr>
        <p:grpSpPr>
          <a:xfrm>
            <a:off x="6605807" y="2507216"/>
            <a:ext cx="938414" cy="1399293"/>
            <a:chOff x="2178037" y="1054764"/>
            <a:chExt cx="540001" cy="798000"/>
          </a:xfrm>
        </p:grpSpPr>
        <p:sp>
          <p:nvSpPr>
            <p:cNvPr id="838" name="Google Shape;838;p37"/>
            <p:cNvSpPr/>
            <p:nvPr/>
          </p:nvSpPr>
          <p:spPr>
            <a:xfrm>
              <a:off x="2178038" y="1054764"/>
              <a:ext cx="540000" cy="7980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7"/>
            <p:cNvSpPr txBox="1"/>
            <p:nvPr/>
          </p:nvSpPr>
          <p:spPr>
            <a:xfrm>
              <a:off x="2178037" y="1054764"/>
              <a:ext cx="280200" cy="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0" name="Google Shape;840;p37"/>
          <p:cNvGrpSpPr/>
          <p:nvPr/>
        </p:nvGrpSpPr>
        <p:grpSpPr>
          <a:xfrm>
            <a:off x="3179553" y="931315"/>
            <a:ext cx="668751" cy="3519892"/>
            <a:chOff x="2178037" y="1054764"/>
            <a:chExt cx="1146300" cy="637500"/>
          </a:xfrm>
        </p:grpSpPr>
        <p:sp>
          <p:nvSpPr>
            <p:cNvPr id="841" name="Google Shape;841;p37"/>
            <p:cNvSpPr/>
            <p:nvPr/>
          </p:nvSpPr>
          <p:spPr>
            <a:xfrm>
              <a:off x="2178037" y="1054764"/>
              <a:ext cx="1146300" cy="637500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7"/>
            <p:cNvSpPr txBox="1"/>
            <p:nvPr/>
          </p:nvSpPr>
          <p:spPr>
            <a:xfrm>
              <a:off x="2178037" y="1054764"/>
              <a:ext cx="784800" cy="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Standard</a:t>
              </a:r>
              <a:b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br>
                <a:rPr b="0" i="0" lang="en-US" sz="8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HTTPS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3" name="Google Shape;843;p37"/>
          <p:cNvGrpSpPr/>
          <p:nvPr/>
        </p:nvGrpSpPr>
        <p:grpSpPr>
          <a:xfrm>
            <a:off x="2313445" y="931320"/>
            <a:ext cx="677578" cy="3519892"/>
            <a:chOff x="2178037" y="1054764"/>
            <a:chExt cx="1146300" cy="637500"/>
          </a:xfrm>
        </p:grpSpPr>
        <p:sp>
          <p:nvSpPr>
            <p:cNvPr id="844" name="Google Shape;844;p37"/>
            <p:cNvSpPr/>
            <p:nvPr/>
          </p:nvSpPr>
          <p:spPr>
            <a:xfrm>
              <a:off x="2178037" y="1054764"/>
              <a:ext cx="1146300" cy="637500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7"/>
            <p:cNvSpPr txBox="1"/>
            <p:nvPr/>
          </p:nvSpPr>
          <p:spPr>
            <a:xfrm>
              <a:off x="2178037" y="1054764"/>
              <a:ext cx="983400" cy="1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Constrained</a:t>
              </a:r>
              <a:b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br>
                <a:rPr b="0" i="0" lang="en-US" sz="8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Non-TCP</a:t>
              </a:r>
              <a:b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e.g. BLE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6" name="Google Shape;846;p37"/>
          <p:cNvGrpSpPr/>
          <p:nvPr/>
        </p:nvGrpSpPr>
        <p:grpSpPr>
          <a:xfrm>
            <a:off x="2395823" y="2439335"/>
            <a:ext cx="502800" cy="502800"/>
            <a:chOff x="433514" y="2354433"/>
            <a:chExt cx="502800" cy="502800"/>
          </a:xfrm>
        </p:grpSpPr>
        <p:sp>
          <p:nvSpPr>
            <p:cNvPr id="847" name="Google Shape;847;p37"/>
            <p:cNvSpPr/>
            <p:nvPr/>
          </p:nvSpPr>
          <p:spPr>
            <a:xfrm>
              <a:off x="433514" y="2354433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48" name="Google Shape;848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9" name="Google Shape;849;p37"/>
          <p:cNvGrpSpPr/>
          <p:nvPr/>
        </p:nvGrpSpPr>
        <p:grpSpPr>
          <a:xfrm>
            <a:off x="2395823" y="3290873"/>
            <a:ext cx="502800" cy="502800"/>
            <a:chOff x="433514" y="2354433"/>
            <a:chExt cx="502800" cy="502800"/>
          </a:xfrm>
        </p:grpSpPr>
        <p:sp>
          <p:nvSpPr>
            <p:cNvPr id="850" name="Google Shape;850;p37"/>
            <p:cNvSpPr/>
            <p:nvPr/>
          </p:nvSpPr>
          <p:spPr>
            <a:xfrm>
              <a:off x="433514" y="2354433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51" name="Google Shape;851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2" name="Google Shape;852;p37"/>
          <p:cNvGrpSpPr/>
          <p:nvPr/>
        </p:nvGrpSpPr>
        <p:grpSpPr>
          <a:xfrm>
            <a:off x="3259268" y="2379899"/>
            <a:ext cx="502800" cy="621900"/>
            <a:chOff x="353039" y="3389374"/>
            <a:chExt cx="502800" cy="621900"/>
          </a:xfrm>
        </p:grpSpPr>
        <p:sp>
          <p:nvSpPr>
            <p:cNvPr id="853" name="Google Shape;853;p37"/>
            <p:cNvSpPr/>
            <p:nvPr/>
          </p:nvSpPr>
          <p:spPr>
            <a:xfrm>
              <a:off x="353039" y="3389374"/>
              <a:ext cx="502800" cy="6219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54" name="Google Shape;854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9656" y="3424549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5" name="Google Shape;855;p37"/>
          <p:cNvGrpSpPr/>
          <p:nvPr/>
        </p:nvGrpSpPr>
        <p:grpSpPr>
          <a:xfrm>
            <a:off x="2395823" y="1596907"/>
            <a:ext cx="502800" cy="502800"/>
            <a:chOff x="433514" y="2354433"/>
            <a:chExt cx="502800" cy="502800"/>
          </a:xfrm>
        </p:grpSpPr>
        <p:sp>
          <p:nvSpPr>
            <p:cNvPr id="856" name="Google Shape;856;p37"/>
            <p:cNvSpPr/>
            <p:nvPr/>
          </p:nvSpPr>
          <p:spPr>
            <a:xfrm>
              <a:off x="433514" y="2354433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57" name="Google Shape;857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090" y="2391009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8" name="Google Shape;858;p37"/>
          <p:cNvGrpSpPr/>
          <p:nvPr/>
        </p:nvGrpSpPr>
        <p:grpSpPr>
          <a:xfrm>
            <a:off x="3259268" y="1596907"/>
            <a:ext cx="502800" cy="502800"/>
            <a:chOff x="433514" y="2354433"/>
            <a:chExt cx="502800" cy="502800"/>
          </a:xfrm>
        </p:grpSpPr>
        <p:sp>
          <p:nvSpPr>
            <p:cNvPr id="859" name="Google Shape;859;p37"/>
            <p:cNvSpPr/>
            <p:nvPr/>
          </p:nvSpPr>
          <p:spPr>
            <a:xfrm>
              <a:off x="433514" y="2354433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60" name="Google Shape;860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0090" y="2391009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1" name="Google Shape;861;p37"/>
          <p:cNvGrpSpPr/>
          <p:nvPr/>
        </p:nvGrpSpPr>
        <p:grpSpPr>
          <a:xfrm>
            <a:off x="3259268" y="3289769"/>
            <a:ext cx="502800" cy="502800"/>
            <a:chOff x="433514" y="2354433"/>
            <a:chExt cx="502800" cy="502800"/>
          </a:xfrm>
        </p:grpSpPr>
        <p:sp>
          <p:nvSpPr>
            <p:cNvPr id="862" name="Google Shape;862;p37"/>
            <p:cNvSpPr/>
            <p:nvPr/>
          </p:nvSpPr>
          <p:spPr>
            <a:xfrm>
              <a:off x="433514" y="2354433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63" name="Google Shape;863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0090" y="2391009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64" name="Google Shape;864;p37"/>
          <p:cNvCxnSpPr>
            <a:stCxn id="841" idx="3"/>
          </p:cNvCxnSpPr>
          <p:nvPr/>
        </p:nvCxnSpPr>
        <p:spPr>
          <a:xfrm>
            <a:off x="3848305" y="2691261"/>
            <a:ext cx="263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865" name="Google Shape;865;p37"/>
          <p:cNvCxnSpPr/>
          <p:nvPr/>
        </p:nvCxnSpPr>
        <p:spPr>
          <a:xfrm>
            <a:off x="5122906" y="2323702"/>
            <a:ext cx="144900" cy="3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866" name="Google Shape;866;p37"/>
          <p:cNvCxnSpPr>
            <a:stCxn id="835" idx="1"/>
            <a:endCxn id="838" idx="1"/>
          </p:cNvCxnSpPr>
          <p:nvPr/>
        </p:nvCxnSpPr>
        <p:spPr>
          <a:xfrm>
            <a:off x="6601444" y="1707250"/>
            <a:ext cx="4500" cy="1499700"/>
          </a:xfrm>
          <a:prstGeom prst="bentConnector3">
            <a:avLst>
              <a:gd fmla="val -5291667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867" name="Google Shape;867;p37"/>
          <p:cNvCxnSpPr/>
          <p:nvPr/>
        </p:nvCxnSpPr>
        <p:spPr>
          <a:xfrm>
            <a:off x="6223000" y="2348203"/>
            <a:ext cx="1440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37"/>
          <p:cNvCxnSpPr>
            <a:stCxn id="835" idx="3"/>
            <a:endCxn id="838" idx="3"/>
          </p:cNvCxnSpPr>
          <p:nvPr/>
        </p:nvCxnSpPr>
        <p:spPr>
          <a:xfrm flipH="1">
            <a:off x="7544075" y="1707250"/>
            <a:ext cx="22200" cy="1499700"/>
          </a:xfrm>
          <a:prstGeom prst="bentConnector3">
            <a:avLst>
              <a:gd fmla="val -1072635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37"/>
          <p:cNvCxnSpPr/>
          <p:nvPr/>
        </p:nvCxnSpPr>
        <p:spPr>
          <a:xfrm>
            <a:off x="7809450" y="2648775"/>
            <a:ext cx="1605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870" name="Google Shape;870;p37"/>
          <p:cNvCxnSpPr/>
          <p:nvPr/>
        </p:nvCxnSpPr>
        <p:spPr>
          <a:xfrm>
            <a:off x="2985139" y="2691291"/>
            <a:ext cx="263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871" name="Google Shape;871;p37"/>
          <p:cNvCxnSpPr>
            <a:stCxn id="872" idx="3"/>
          </p:cNvCxnSpPr>
          <p:nvPr/>
        </p:nvCxnSpPr>
        <p:spPr>
          <a:xfrm>
            <a:off x="5122760" y="3182916"/>
            <a:ext cx="1474200" cy="54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873" name="Google Shape;873;p37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Diagram Elements: Zones and Nesting - Specifications</a:t>
            </a:r>
            <a:endParaRPr/>
          </a:p>
        </p:txBody>
      </p:sp>
      <p:sp>
        <p:nvSpPr>
          <p:cNvPr id="874" name="Google Shape;874;p37"/>
          <p:cNvSpPr txBox="1"/>
          <p:nvPr>
            <p:ph idx="1" type="body"/>
          </p:nvPr>
        </p:nvSpPr>
        <p:spPr>
          <a:xfrm>
            <a:off x="162325" y="1050175"/>
            <a:ext cx="1994400" cy="3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Project Zone: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 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16px padding top |24px padding right, bottom, left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 Project Zone - Heading (Optional) Roboto Med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16px type / 24px line-height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#000000 | 87% opacity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3 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Zone Level 1 - Heading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Roboto Med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16px type / 24px line-height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#000000 | 38% opacity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8px pad top, 16px Pad left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4 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Zone Level 1 - Cards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8px padding top, right, bottom, left and between cards</a:t>
            </a:r>
            <a:endParaRPr/>
          </a:p>
        </p:txBody>
      </p:sp>
      <p:grpSp>
        <p:nvGrpSpPr>
          <p:cNvPr id="875" name="Google Shape;875;p37"/>
          <p:cNvGrpSpPr/>
          <p:nvPr/>
        </p:nvGrpSpPr>
        <p:grpSpPr>
          <a:xfrm>
            <a:off x="4033379" y="676392"/>
            <a:ext cx="419099" cy="304375"/>
            <a:chOff x="2795550" y="2147950"/>
            <a:chExt cx="419099" cy="304375"/>
          </a:xfrm>
        </p:grpSpPr>
        <p:sp>
          <p:nvSpPr>
            <p:cNvPr id="876" name="Google Shape;876;p37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7"/>
            <p:cNvSpPr txBox="1"/>
            <p:nvPr/>
          </p:nvSpPr>
          <p:spPr>
            <a:xfrm>
              <a:off x="2795550" y="2147950"/>
              <a:ext cx="419099" cy="295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/>
            </a:p>
          </p:txBody>
        </p:sp>
      </p:grpSp>
      <p:grpSp>
        <p:nvGrpSpPr>
          <p:cNvPr id="878" name="Google Shape;878;p37"/>
          <p:cNvGrpSpPr/>
          <p:nvPr/>
        </p:nvGrpSpPr>
        <p:grpSpPr>
          <a:xfrm>
            <a:off x="5590134" y="676392"/>
            <a:ext cx="419099" cy="304375"/>
            <a:chOff x="2795550" y="2147950"/>
            <a:chExt cx="419099" cy="304375"/>
          </a:xfrm>
        </p:grpSpPr>
        <p:sp>
          <p:nvSpPr>
            <p:cNvPr id="879" name="Google Shape;879;p37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7"/>
            <p:cNvSpPr txBox="1"/>
            <p:nvPr/>
          </p:nvSpPr>
          <p:spPr>
            <a:xfrm>
              <a:off x="2795550" y="2147950"/>
              <a:ext cx="419099" cy="295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881" name="Google Shape;881;p37"/>
          <p:cNvGrpSpPr/>
          <p:nvPr/>
        </p:nvGrpSpPr>
        <p:grpSpPr>
          <a:xfrm>
            <a:off x="4033379" y="1685931"/>
            <a:ext cx="419099" cy="304375"/>
            <a:chOff x="2795550" y="2147950"/>
            <a:chExt cx="419099" cy="304375"/>
          </a:xfrm>
        </p:grpSpPr>
        <p:sp>
          <p:nvSpPr>
            <p:cNvPr id="882" name="Google Shape;882;p37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7"/>
            <p:cNvSpPr txBox="1"/>
            <p:nvPr/>
          </p:nvSpPr>
          <p:spPr>
            <a:xfrm>
              <a:off x="2795550" y="2147950"/>
              <a:ext cx="419099" cy="295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sp>
        <p:nvSpPr>
          <p:cNvPr id="884" name="Google Shape;884;p37"/>
          <p:cNvSpPr/>
          <p:nvPr/>
        </p:nvSpPr>
        <p:spPr>
          <a:xfrm>
            <a:off x="6646541" y="1217930"/>
            <a:ext cx="8697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Storage    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37"/>
          <p:cNvSpPr/>
          <p:nvPr/>
        </p:nvSpPr>
        <p:spPr>
          <a:xfrm>
            <a:off x="4208360" y="2134117"/>
            <a:ext cx="9144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6" name="Google Shape;886;p37"/>
          <p:cNvSpPr/>
          <p:nvPr/>
        </p:nvSpPr>
        <p:spPr>
          <a:xfrm>
            <a:off x="6648185" y="2717546"/>
            <a:ext cx="8406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37"/>
          <p:cNvSpPr/>
          <p:nvPr/>
        </p:nvSpPr>
        <p:spPr>
          <a:xfrm>
            <a:off x="4208360" y="2560806"/>
            <a:ext cx="914400" cy="3870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37"/>
          <p:cNvSpPr/>
          <p:nvPr/>
        </p:nvSpPr>
        <p:spPr>
          <a:xfrm>
            <a:off x="4208360" y="2989416"/>
            <a:ext cx="914400" cy="3870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37"/>
          <p:cNvSpPr/>
          <p:nvPr/>
        </p:nvSpPr>
        <p:spPr>
          <a:xfrm>
            <a:off x="5340825" y="2135433"/>
            <a:ext cx="8361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37"/>
          <p:cNvSpPr/>
          <p:nvPr/>
        </p:nvSpPr>
        <p:spPr>
          <a:xfrm>
            <a:off x="6646541" y="1598088"/>
            <a:ext cx="8697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7"/>
          <p:cNvSpPr/>
          <p:nvPr/>
        </p:nvSpPr>
        <p:spPr>
          <a:xfrm>
            <a:off x="6646541" y="1978207"/>
            <a:ext cx="8676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Bigtable 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37"/>
          <p:cNvSpPr/>
          <p:nvPr/>
        </p:nvSpPr>
        <p:spPr>
          <a:xfrm>
            <a:off x="6648185" y="3094295"/>
            <a:ext cx="842400" cy="3870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37"/>
          <p:cNvSpPr/>
          <p:nvPr/>
        </p:nvSpPr>
        <p:spPr>
          <a:xfrm>
            <a:off x="6648185" y="3471657"/>
            <a:ext cx="8424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94" name="Google Shape;894;p37"/>
          <p:cNvGrpSpPr/>
          <p:nvPr/>
        </p:nvGrpSpPr>
        <p:grpSpPr>
          <a:xfrm>
            <a:off x="4931154" y="3238976"/>
            <a:ext cx="419099" cy="304375"/>
            <a:chOff x="2795550" y="2147950"/>
            <a:chExt cx="419099" cy="304375"/>
          </a:xfrm>
        </p:grpSpPr>
        <p:sp>
          <p:nvSpPr>
            <p:cNvPr id="895" name="Google Shape;895;p37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7"/>
            <p:cNvSpPr txBox="1"/>
            <p:nvPr/>
          </p:nvSpPr>
          <p:spPr>
            <a:xfrm>
              <a:off x="2795550" y="2147950"/>
              <a:ext cx="419099" cy="295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grpSp>
        <p:nvGrpSpPr>
          <p:cNvPr id="897" name="Google Shape;897;p37"/>
          <p:cNvGrpSpPr/>
          <p:nvPr/>
        </p:nvGrpSpPr>
        <p:grpSpPr>
          <a:xfrm>
            <a:off x="7992367" y="1894520"/>
            <a:ext cx="1033198" cy="1527270"/>
            <a:chOff x="2178037" y="1054764"/>
            <a:chExt cx="552601" cy="687000"/>
          </a:xfrm>
        </p:grpSpPr>
        <p:sp>
          <p:nvSpPr>
            <p:cNvPr id="898" name="Google Shape;898;p37"/>
            <p:cNvSpPr/>
            <p:nvPr/>
          </p:nvSpPr>
          <p:spPr>
            <a:xfrm>
              <a:off x="2178038" y="1054764"/>
              <a:ext cx="552600" cy="6870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7"/>
            <p:cNvSpPr txBox="1"/>
            <p:nvPr/>
          </p:nvSpPr>
          <p:spPr>
            <a:xfrm>
              <a:off x="2178037" y="1054764"/>
              <a:ext cx="3816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Application &amp;</a:t>
              </a:r>
              <a:b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Presentation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00" name="Google Shape;900;p37"/>
          <p:cNvSpPr/>
          <p:nvPr/>
        </p:nvSpPr>
        <p:spPr>
          <a:xfrm>
            <a:off x="8036299" y="2232925"/>
            <a:ext cx="946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" name="Google Shape;901;p37"/>
          <p:cNvSpPr/>
          <p:nvPr/>
        </p:nvSpPr>
        <p:spPr>
          <a:xfrm>
            <a:off x="8036300" y="2611375"/>
            <a:ext cx="946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" name="Google Shape;902;p37"/>
          <p:cNvSpPr/>
          <p:nvPr/>
        </p:nvSpPr>
        <p:spPr>
          <a:xfrm>
            <a:off x="8036299" y="2992300"/>
            <a:ext cx="946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3" name="Google Shape;90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2329" y="2185354"/>
            <a:ext cx="260325" cy="27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10784" y="2661413"/>
            <a:ext cx="263400" cy="18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68563" y="3043508"/>
            <a:ext cx="242325" cy="2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10696" y="2208323"/>
            <a:ext cx="205922" cy="2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01924" y="1311422"/>
            <a:ext cx="242325" cy="19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91948" y="1678559"/>
            <a:ext cx="263400" cy="18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30336" y="2040157"/>
            <a:ext cx="260325" cy="28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28221" y="2776148"/>
            <a:ext cx="205922" cy="2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10025" y="3164537"/>
            <a:ext cx="242325" cy="2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3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99484" y="3533522"/>
            <a:ext cx="263400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3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104351" y="2319800"/>
            <a:ext cx="300821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3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104355" y="2634496"/>
            <a:ext cx="300825" cy="33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124677" y="3042798"/>
            <a:ext cx="260325" cy="2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Captures each product that is released from a particular station, including a timestamp." id="89" name="Google Shape;89;p20" title="Production Line Catalogue"/>
          <p:cNvSpPr txBox="1"/>
          <p:nvPr/>
        </p:nvSpPr>
        <p:spPr>
          <a:xfrm>
            <a:off x="263975" y="27926"/>
            <a:ext cx="8647200" cy="4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Last April 9</a:t>
            </a:r>
            <a:r>
              <a:rPr baseline="30000"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August 2024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This slide deck contains the latest icons for Google Cloud and is available</a:t>
            </a:r>
            <a:r>
              <a:rPr i="1"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from</a:t>
            </a:r>
            <a:r>
              <a:rPr i="1"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6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cloud.google.com/icons</a:t>
            </a:r>
            <a:r>
              <a:rPr i="1"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 </a:t>
            </a: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“PNG basic cards” and “SVG and PNG” zip files on that page are still currently being updated.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deck is read-only but you can easily make your own copy by selecting [File] &gt; [Make a Copy] in the menu above - you do not need to request Editor access. </a:t>
            </a:r>
            <a:b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Note also that if needed slides can be downloaded as PowerPoint using [File] &gt; [Download] and choosing the format.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Thanks for building with </a:t>
            </a: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</a:t>
            </a:r>
            <a:r>
              <a:rPr lang="en-US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!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38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Diagram Elements: Zones and Nesting - Specifications</a:t>
            </a:r>
            <a:endParaRPr/>
          </a:p>
        </p:txBody>
      </p:sp>
      <p:sp>
        <p:nvSpPr>
          <p:cNvPr id="921" name="Google Shape;921;p38"/>
          <p:cNvSpPr txBox="1"/>
          <p:nvPr>
            <p:ph idx="1" type="body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Project Zone Exceptions: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Stacked cards need additional padding due to shadow width.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+ 8px padding right, bottom and, left</a:t>
            </a:r>
            <a:endParaRPr/>
          </a:p>
        </p:txBody>
      </p:sp>
      <p:grpSp>
        <p:nvGrpSpPr>
          <p:cNvPr id="922" name="Google Shape;922;p38"/>
          <p:cNvGrpSpPr/>
          <p:nvPr/>
        </p:nvGrpSpPr>
        <p:grpSpPr>
          <a:xfrm>
            <a:off x="2468925" y="802262"/>
            <a:ext cx="419099" cy="304375"/>
            <a:chOff x="2795550" y="2147950"/>
            <a:chExt cx="419099" cy="304375"/>
          </a:xfrm>
        </p:grpSpPr>
        <p:sp>
          <p:nvSpPr>
            <p:cNvPr id="923" name="Google Shape;923;p38"/>
            <p:cNvSpPr/>
            <p:nvPr/>
          </p:nvSpPr>
          <p:spPr>
            <a:xfrm>
              <a:off x="2895900" y="2233925"/>
              <a:ext cx="218400" cy="2184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8"/>
            <p:cNvSpPr txBox="1"/>
            <p:nvPr/>
          </p:nvSpPr>
          <p:spPr>
            <a:xfrm>
              <a:off x="2795550" y="2147950"/>
              <a:ext cx="419099" cy="295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/>
            </a:p>
          </p:txBody>
        </p:sp>
      </p:grpSp>
      <p:sp>
        <p:nvSpPr>
          <p:cNvPr id="925" name="Google Shape;925;p38"/>
          <p:cNvSpPr txBox="1"/>
          <p:nvPr/>
        </p:nvSpPr>
        <p:spPr>
          <a:xfrm>
            <a:off x="2982658" y="2576913"/>
            <a:ext cx="12869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0" i="1" lang="en-US" sz="9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Stacked card with additional padding</a:t>
            </a:r>
            <a:endParaRPr b="0" i="1" sz="9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6" name="Google Shape;926;p38"/>
          <p:cNvSpPr txBox="1"/>
          <p:nvPr/>
        </p:nvSpPr>
        <p:spPr>
          <a:xfrm>
            <a:off x="5323971" y="2576913"/>
            <a:ext cx="12869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0" i="1" lang="en-US" sz="9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Standard card with normal padding</a:t>
            </a:r>
            <a:endParaRPr b="0" i="1" sz="9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7" name="Google Shape;927;p38"/>
          <p:cNvSpPr txBox="1"/>
          <p:nvPr/>
        </p:nvSpPr>
        <p:spPr>
          <a:xfrm>
            <a:off x="2456372" y="1551867"/>
            <a:ext cx="438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Font typeface="Open Sans"/>
              <a:buNone/>
            </a:pPr>
            <a:r>
              <a:rPr b="0" i="1" lang="en-US" sz="900" u="none" cap="none" strike="noStrike">
                <a:solidFill>
                  <a:srgbClr val="0F9D58"/>
                </a:solidFill>
                <a:latin typeface="Open Sans"/>
                <a:ea typeface="Open Sans"/>
                <a:cs typeface="Open Sans"/>
                <a:sym typeface="Open Sans"/>
              </a:rPr>
              <a:t>+8px</a:t>
            </a:r>
            <a:endParaRPr b="0" i="1" sz="900" u="none" cap="none" strike="noStrike">
              <a:solidFill>
                <a:srgbClr val="0F9D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38"/>
          <p:cNvSpPr txBox="1"/>
          <p:nvPr/>
        </p:nvSpPr>
        <p:spPr>
          <a:xfrm>
            <a:off x="3400189" y="2096257"/>
            <a:ext cx="396878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Font typeface="Open Sans"/>
              <a:buNone/>
            </a:pPr>
            <a:r>
              <a:rPr b="0" i="1" lang="en-US" sz="900" u="none" cap="none" strike="noStrike">
                <a:solidFill>
                  <a:srgbClr val="0F9D58"/>
                </a:solidFill>
                <a:latin typeface="Open Sans"/>
                <a:ea typeface="Open Sans"/>
                <a:cs typeface="Open Sans"/>
                <a:sym typeface="Open Sans"/>
              </a:rPr>
              <a:t>+8px</a:t>
            </a:r>
            <a:endParaRPr b="0" i="1" sz="900" u="none" cap="none" strike="noStrike">
              <a:solidFill>
                <a:srgbClr val="0F9D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38"/>
          <p:cNvSpPr txBox="1"/>
          <p:nvPr/>
        </p:nvSpPr>
        <p:spPr>
          <a:xfrm>
            <a:off x="4341279" y="1551867"/>
            <a:ext cx="432049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Font typeface="Open Sans"/>
              <a:buNone/>
            </a:pPr>
            <a:r>
              <a:rPr b="0" i="1" lang="en-US" sz="900" u="none" cap="none" strike="noStrike">
                <a:solidFill>
                  <a:srgbClr val="0F9D58"/>
                </a:solidFill>
                <a:latin typeface="Open Sans"/>
                <a:ea typeface="Open Sans"/>
                <a:cs typeface="Open Sans"/>
                <a:sym typeface="Open Sans"/>
              </a:rPr>
              <a:t>+8px</a:t>
            </a:r>
            <a:endParaRPr b="0" i="1" sz="900" u="none" cap="none" strike="noStrike">
              <a:solidFill>
                <a:srgbClr val="0F9D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0" name="Google Shape;930;p38"/>
          <p:cNvGrpSpPr/>
          <p:nvPr/>
        </p:nvGrpSpPr>
        <p:grpSpPr>
          <a:xfrm>
            <a:off x="2891370" y="1106637"/>
            <a:ext cx="1463041" cy="923544"/>
            <a:chOff x="2178037" y="1054764"/>
            <a:chExt cx="841915" cy="415410"/>
          </a:xfrm>
        </p:grpSpPr>
        <p:sp>
          <p:nvSpPr>
            <p:cNvPr id="931" name="Google Shape;931;p38"/>
            <p:cNvSpPr/>
            <p:nvPr/>
          </p:nvSpPr>
          <p:spPr>
            <a:xfrm>
              <a:off x="2178038" y="1054764"/>
              <a:ext cx="841914" cy="41541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8"/>
            <p:cNvSpPr txBox="1"/>
            <p:nvPr/>
          </p:nvSpPr>
          <p:spPr>
            <a:xfrm>
              <a:off x="2178037" y="1054764"/>
              <a:ext cx="240392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ZONE 1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3" name="Google Shape;933;p38"/>
          <p:cNvGrpSpPr/>
          <p:nvPr/>
        </p:nvGrpSpPr>
        <p:grpSpPr>
          <a:xfrm>
            <a:off x="2990088" y="1316185"/>
            <a:ext cx="1277286" cy="618060"/>
            <a:chOff x="2990088" y="1316185"/>
            <a:chExt cx="1277286" cy="618060"/>
          </a:xfrm>
        </p:grpSpPr>
        <p:sp>
          <p:nvSpPr>
            <p:cNvPr id="934" name="Google Shape;934;p38"/>
            <p:cNvSpPr/>
            <p:nvPr/>
          </p:nvSpPr>
          <p:spPr>
            <a:xfrm>
              <a:off x="3038142" y="1366999"/>
              <a:ext cx="1229232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35" name="Google Shape;935;p38"/>
            <p:cNvGrpSpPr/>
            <p:nvPr/>
          </p:nvGrpSpPr>
          <p:grpSpPr>
            <a:xfrm>
              <a:off x="2990088" y="1316185"/>
              <a:ext cx="1231940" cy="568678"/>
              <a:chOff x="2990088" y="1316185"/>
              <a:chExt cx="1231940" cy="568678"/>
            </a:xfrm>
          </p:grpSpPr>
          <p:sp>
            <p:nvSpPr>
              <p:cNvPr id="936" name="Google Shape;936;p38"/>
              <p:cNvSpPr/>
              <p:nvPr/>
            </p:nvSpPr>
            <p:spPr>
              <a:xfrm>
                <a:off x="2990088" y="1316185"/>
                <a:ext cx="123194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Batch Processing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7" name="Google Shape;937;p38"/>
              <p:cNvSpPr txBox="1"/>
              <p:nvPr/>
            </p:nvSpPr>
            <p:spPr>
              <a:xfrm>
                <a:off x="3415679" y="1713276"/>
                <a:ext cx="726150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38" name="Google Shape;938;p38"/>
              <p:cNvCxnSpPr/>
              <p:nvPr/>
            </p:nvCxnSpPr>
            <p:spPr>
              <a:xfrm>
                <a:off x="3423368" y="1675464"/>
                <a:ext cx="79552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939" name="Google Shape;939;p38"/>
          <p:cNvGrpSpPr/>
          <p:nvPr/>
        </p:nvGrpSpPr>
        <p:grpSpPr>
          <a:xfrm>
            <a:off x="5266244" y="1106641"/>
            <a:ext cx="1362458" cy="640081"/>
            <a:chOff x="2178037" y="1054764"/>
            <a:chExt cx="784034" cy="287908"/>
          </a:xfrm>
        </p:grpSpPr>
        <p:sp>
          <p:nvSpPr>
            <p:cNvPr id="940" name="Google Shape;940;p38"/>
            <p:cNvSpPr/>
            <p:nvPr/>
          </p:nvSpPr>
          <p:spPr>
            <a:xfrm>
              <a:off x="2178038" y="1054764"/>
              <a:ext cx="784033" cy="28790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8"/>
            <p:cNvSpPr txBox="1"/>
            <p:nvPr/>
          </p:nvSpPr>
          <p:spPr>
            <a:xfrm>
              <a:off x="2178037" y="1054764"/>
              <a:ext cx="240392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ZONE 1</a:t>
              </a:r>
              <a:endParaRPr b="0" i="0" sz="6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42" name="Google Shape;942;p38"/>
          <p:cNvSpPr/>
          <p:nvPr/>
        </p:nvSpPr>
        <p:spPr>
          <a:xfrm>
            <a:off x="5312664" y="1317005"/>
            <a:ext cx="1268809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Analytics Backend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pic>
        <p:nvPicPr>
          <p:cNvPr id="943" name="Google Shape;9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625" y="1432223"/>
            <a:ext cx="2184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725" y="1398910"/>
            <a:ext cx="218400" cy="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7949" y="1091649"/>
            <a:ext cx="3353400" cy="23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39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Diagram Elements: Expanded Product Card - Specifications</a:t>
            </a:r>
            <a:endParaRPr/>
          </a:p>
        </p:txBody>
      </p:sp>
      <p:sp>
        <p:nvSpPr>
          <p:cNvPr id="952" name="Google Shape;952;p39"/>
          <p:cNvSpPr txBox="1"/>
          <p:nvPr>
            <p:ph idx="1" type="body"/>
          </p:nvPr>
        </p:nvSpPr>
        <p:spPr>
          <a:xfrm>
            <a:off x="162325" y="1050175"/>
            <a:ext cx="1994399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Disks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Call out disk size and type used on a Product Card.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When using the Ex</a:t>
            </a:r>
            <a:r>
              <a:rPr lang="en-US" sz="1000"/>
              <a:t>pa</a:t>
            </a: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nded Product Card you can identify the number of disks, the total storage capacity, and the type of disks being used.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Disk options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PD - Persistent Disk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PD-SSD - Persistent SSD Disk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Local SSD - Local SSD Disk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t/>
            </a:r>
            <a:endParaRPr b="0" i="0" sz="1000" u="none" cap="none" strike="noStrike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Disk icons, like other icons, are black (#000000) at 54% opacity</a:t>
            </a:r>
            <a:endParaRPr/>
          </a:p>
        </p:txBody>
      </p:sp>
      <p:sp>
        <p:nvSpPr>
          <p:cNvPr id="953" name="Google Shape;953;p39"/>
          <p:cNvSpPr txBox="1"/>
          <p:nvPr/>
        </p:nvSpPr>
        <p:spPr>
          <a:xfrm>
            <a:off x="6476475" y="1852450"/>
            <a:ext cx="12192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Disk size and type</a:t>
            </a:r>
            <a:endParaRPr/>
          </a:p>
        </p:txBody>
      </p:sp>
      <p:sp>
        <p:nvSpPr>
          <p:cNvPr id="954" name="Google Shape;954;p39"/>
          <p:cNvSpPr txBox="1"/>
          <p:nvPr/>
        </p:nvSpPr>
        <p:spPr>
          <a:xfrm>
            <a:off x="4648725" y="3398400"/>
            <a:ext cx="106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Number of disks</a:t>
            </a:r>
            <a:endParaRPr/>
          </a:p>
        </p:txBody>
      </p:sp>
      <p:cxnSp>
        <p:nvCxnSpPr>
          <p:cNvPr id="955" name="Google Shape;955;p39"/>
          <p:cNvCxnSpPr/>
          <p:nvPr/>
        </p:nvCxnSpPr>
        <p:spPr>
          <a:xfrm rot="10800000">
            <a:off x="4784200" y="1985650"/>
            <a:ext cx="163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6" name="Google Shape;956;p39"/>
          <p:cNvCxnSpPr/>
          <p:nvPr/>
        </p:nvCxnSpPr>
        <p:spPr>
          <a:xfrm>
            <a:off x="4724925" y="3058050"/>
            <a:ext cx="0" cy="2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39"/>
          <p:cNvSpPr txBox="1"/>
          <p:nvPr>
            <p:ph idx="1" type="body"/>
          </p:nvPr>
        </p:nvSpPr>
        <p:spPr>
          <a:xfrm>
            <a:off x="2733600" y="4380425"/>
            <a:ext cx="1994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Instance w/1 Persistent Disk</a:t>
            </a:r>
            <a:endParaRPr/>
          </a:p>
        </p:txBody>
      </p:sp>
      <p:sp>
        <p:nvSpPr>
          <p:cNvPr id="958" name="Google Shape;958;p39"/>
          <p:cNvSpPr txBox="1"/>
          <p:nvPr/>
        </p:nvSpPr>
        <p:spPr>
          <a:xfrm>
            <a:off x="3416125" y="3398400"/>
            <a:ext cx="106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Disk icon</a:t>
            </a:r>
            <a:endParaRPr/>
          </a:p>
        </p:txBody>
      </p:sp>
      <p:cxnSp>
        <p:nvCxnSpPr>
          <p:cNvPr id="959" name="Google Shape;959;p39"/>
          <p:cNvCxnSpPr/>
          <p:nvPr/>
        </p:nvCxnSpPr>
        <p:spPr>
          <a:xfrm>
            <a:off x="4400725" y="2821475"/>
            <a:ext cx="0" cy="5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0" name="Google Shape;960;p39"/>
          <p:cNvSpPr txBox="1"/>
          <p:nvPr/>
        </p:nvSpPr>
        <p:spPr>
          <a:xfrm>
            <a:off x="6476475" y="2384550"/>
            <a:ext cx="12192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Additional Modifier</a:t>
            </a:r>
            <a:endParaRPr/>
          </a:p>
        </p:txBody>
      </p:sp>
      <p:cxnSp>
        <p:nvCxnSpPr>
          <p:cNvPr id="961" name="Google Shape;961;p39"/>
          <p:cNvCxnSpPr/>
          <p:nvPr/>
        </p:nvCxnSpPr>
        <p:spPr>
          <a:xfrm rot="10800000">
            <a:off x="5681800" y="2517750"/>
            <a:ext cx="74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2" name="Google Shape;9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7450" y="33236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39"/>
          <p:cNvSpPr txBox="1"/>
          <p:nvPr/>
        </p:nvSpPr>
        <p:spPr>
          <a:xfrm>
            <a:off x="6785250" y="4009425"/>
            <a:ext cx="874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9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Autoscaling</a:t>
            </a:r>
            <a:endParaRPr/>
          </a:p>
        </p:txBody>
      </p:sp>
      <p:pic>
        <p:nvPicPr>
          <p:cNvPr id="964" name="Google Shape;96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4250" y="3357675"/>
            <a:ext cx="617700" cy="6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39"/>
          <p:cNvSpPr txBox="1"/>
          <p:nvPr/>
        </p:nvSpPr>
        <p:spPr>
          <a:xfrm>
            <a:off x="7670199" y="3992425"/>
            <a:ext cx="1038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9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Preemptable</a:t>
            </a: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Virtual Machine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0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Diagram Elements: </a:t>
            </a:r>
            <a:r>
              <a:rPr lang="en-US" sz="130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Expanded Product Card</a:t>
            </a:r>
            <a:r>
              <a:rPr b="0" i="0" lang="en-US" sz="1300" u="none" cap="none" strike="noStrike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- Specifications</a:t>
            </a:r>
            <a:endParaRPr/>
          </a:p>
        </p:txBody>
      </p:sp>
      <p:sp>
        <p:nvSpPr>
          <p:cNvPr id="972" name="Google Shape;972;p40"/>
          <p:cNvSpPr txBox="1"/>
          <p:nvPr>
            <p:ph idx="1" type="body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Machine Type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Six different machine types can be defined by a unique icon and identifiers for “GB of RAM per core” and “number of cores”.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Machine Type Options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Standard machine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Shared-core machine (F1)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Shared-core machine (G1)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High-CPU machine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High-memory machine</a:t>
            </a:r>
            <a:b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Custom Virtual Machine</a:t>
            </a:r>
            <a:endParaRPr/>
          </a:p>
        </p:txBody>
      </p:sp>
      <p:pic>
        <p:nvPicPr>
          <p:cNvPr descr="54_modifiers_high-CPU-machine.png" id="973" name="Google Shape;97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200" y="10501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4_modifiers_high-memory-machine.png" id="974" name="Google Shape;97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0200" y="2226437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4_modifiers_standard-machine.png" id="975" name="Google Shape;97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7450" y="10501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4_modifiers_shared-core-machine-F1.png" id="976" name="Google Shape;97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7437" y="22264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4_modifiers_shared-core-machine-G1.png" id="977" name="Google Shape;977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7450" y="33236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40"/>
          <p:cNvSpPr txBox="1"/>
          <p:nvPr/>
        </p:nvSpPr>
        <p:spPr>
          <a:xfrm>
            <a:off x="6879750" y="1721825"/>
            <a:ext cx="685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Standard machine </a:t>
            </a:r>
            <a:endParaRPr/>
          </a:p>
        </p:txBody>
      </p:sp>
      <p:sp>
        <p:nvSpPr>
          <p:cNvPr id="979" name="Google Shape;979;p40"/>
          <p:cNvSpPr txBox="1"/>
          <p:nvPr/>
        </p:nvSpPr>
        <p:spPr>
          <a:xfrm>
            <a:off x="7670197" y="1721825"/>
            <a:ext cx="685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High-CPU machine </a:t>
            </a:r>
            <a:endParaRPr/>
          </a:p>
        </p:txBody>
      </p:sp>
      <p:sp>
        <p:nvSpPr>
          <p:cNvPr id="980" name="Google Shape;980;p40"/>
          <p:cNvSpPr txBox="1"/>
          <p:nvPr/>
        </p:nvSpPr>
        <p:spPr>
          <a:xfrm>
            <a:off x="7670200" y="2819023"/>
            <a:ext cx="874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High-memory machine </a:t>
            </a:r>
            <a:endParaRPr/>
          </a:p>
        </p:txBody>
      </p:sp>
      <p:sp>
        <p:nvSpPr>
          <p:cNvPr id="981" name="Google Shape;981;p40"/>
          <p:cNvSpPr txBox="1"/>
          <p:nvPr/>
        </p:nvSpPr>
        <p:spPr>
          <a:xfrm>
            <a:off x="6785250" y="4009425"/>
            <a:ext cx="874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Shared-core machine</a:t>
            </a:r>
            <a:endParaRPr/>
          </a:p>
        </p:txBody>
      </p:sp>
      <p:sp>
        <p:nvSpPr>
          <p:cNvPr id="982" name="Google Shape;982;p40"/>
          <p:cNvSpPr txBox="1"/>
          <p:nvPr/>
        </p:nvSpPr>
        <p:spPr>
          <a:xfrm>
            <a:off x="3081800" y="3893825"/>
            <a:ext cx="10386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Machine type</a:t>
            </a:r>
            <a:endParaRPr/>
          </a:p>
        </p:txBody>
      </p:sp>
      <p:sp>
        <p:nvSpPr>
          <p:cNvPr id="983" name="Google Shape;983;p40"/>
          <p:cNvSpPr txBox="1"/>
          <p:nvPr>
            <p:ph idx="1" type="body"/>
          </p:nvPr>
        </p:nvSpPr>
        <p:spPr>
          <a:xfrm>
            <a:off x="2742375" y="4398850"/>
            <a:ext cx="2168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Instance w/</a:t>
            </a:r>
            <a:r>
              <a:rPr i="1" lang="en-US" sz="1000"/>
              <a:t>2</a:t>
            </a:r>
            <a:r>
              <a:rPr b="0" i="1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GB RAM for each core</a:t>
            </a:r>
            <a:endParaRPr/>
          </a:p>
        </p:txBody>
      </p:sp>
      <p:pic>
        <p:nvPicPr>
          <p:cNvPr id="984" name="Google Shape;984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84549" y="945099"/>
            <a:ext cx="3387749" cy="2365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40"/>
          <p:cNvSpPr txBox="1"/>
          <p:nvPr/>
        </p:nvSpPr>
        <p:spPr>
          <a:xfrm>
            <a:off x="2286200" y="3323625"/>
            <a:ext cx="10608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Number of cores</a:t>
            </a:r>
            <a:endParaRPr/>
          </a:p>
        </p:txBody>
      </p:sp>
      <p:cxnSp>
        <p:nvCxnSpPr>
          <p:cNvPr id="986" name="Google Shape;986;p40"/>
          <p:cNvCxnSpPr/>
          <p:nvPr/>
        </p:nvCxnSpPr>
        <p:spPr>
          <a:xfrm>
            <a:off x="3855200" y="3040525"/>
            <a:ext cx="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7" name="Google Shape;987;p40"/>
          <p:cNvSpPr txBox="1"/>
          <p:nvPr/>
        </p:nvSpPr>
        <p:spPr>
          <a:xfrm>
            <a:off x="3797387" y="3398462"/>
            <a:ext cx="1197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GB of RAM per core</a:t>
            </a:r>
            <a:endParaRPr/>
          </a:p>
        </p:txBody>
      </p:sp>
      <p:cxnSp>
        <p:nvCxnSpPr>
          <p:cNvPr id="988" name="Google Shape;988;p40"/>
          <p:cNvCxnSpPr/>
          <p:nvPr/>
        </p:nvCxnSpPr>
        <p:spPr>
          <a:xfrm>
            <a:off x="3601100" y="2795200"/>
            <a:ext cx="0" cy="10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9" name="Google Shape;989;p40"/>
          <p:cNvCxnSpPr/>
          <p:nvPr/>
        </p:nvCxnSpPr>
        <p:spPr>
          <a:xfrm>
            <a:off x="3347000" y="3040525"/>
            <a:ext cx="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54_modifiers_custom-virtual-machine.png" id="990" name="Google Shape;990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4250" y="3357675"/>
            <a:ext cx="617700" cy="6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40"/>
          <p:cNvSpPr txBox="1"/>
          <p:nvPr/>
        </p:nvSpPr>
        <p:spPr>
          <a:xfrm>
            <a:off x="7670199" y="3992425"/>
            <a:ext cx="1038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Custom Virtual Machine</a:t>
            </a:r>
            <a:endParaRPr/>
          </a:p>
        </p:txBody>
      </p:sp>
      <p:sp>
        <p:nvSpPr>
          <p:cNvPr id="992" name="Google Shape;992;p40"/>
          <p:cNvSpPr txBox="1"/>
          <p:nvPr/>
        </p:nvSpPr>
        <p:spPr>
          <a:xfrm>
            <a:off x="6785250" y="2819025"/>
            <a:ext cx="874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0"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Shared-core machine</a:t>
            </a:r>
            <a:endParaRPr/>
          </a:p>
        </p:txBody>
      </p:sp>
      <p:sp>
        <p:nvSpPr>
          <p:cNvPr id="993" name="Google Shape;993;p40"/>
          <p:cNvSpPr/>
          <p:nvPr/>
        </p:nvSpPr>
        <p:spPr>
          <a:xfrm>
            <a:off x="5191300" y="3403175"/>
            <a:ext cx="1152600" cy="12669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40"/>
          <p:cNvSpPr txBox="1"/>
          <p:nvPr>
            <p:ph idx="1" type="body"/>
          </p:nvPr>
        </p:nvSpPr>
        <p:spPr>
          <a:xfrm>
            <a:off x="5235525" y="4179425"/>
            <a:ext cx="106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1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Longer RAM value example</a:t>
            </a:r>
            <a:endParaRPr/>
          </a:p>
        </p:txBody>
      </p:sp>
      <p:pic>
        <p:nvPicPr>
          <p:cNvPr id="995" name="Google Shape;995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41712" y="3523550"/>
            <a:ext cx="1038600" cy="682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1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Diagram Elements: Title and Footer </a:t>
            </a:r>
            <a:r>
              <a:rPr lang="en-US" sz="130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Bars</a:t>
            </a:r>
            <a:endParaRPr b="0" i="0" sz="1300" u="none" cap="none" strike="noStrike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1" name="Google Shape;1001;p41"/>
          <p:cNvSpPr txBox="1"/>
          <p:nvPr/>
        </p:nvSpPr>
        <p:spPr>
          <a:xfrm>
            <a:off x="2371725" y="2870331"/>
            <a:ext cx="2676599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Footer Bar</a:t>
            </a:r>
            <a:endParaRPr/>
          </a:p>
        </p:txBody>
      </p:sp>
      <p:sp>
        <p:nvSpPr>
          <p:cNvPr id="1002" name="Google Shape;1002;p41"/>
          <p:cNvSpPr txBox="1"/>
          <p:nvPr>
            <p:ph idx="1" type="body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An optional Title and Footer bar can be added to diagrams if needed.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0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The Title and Footer bars create a polished and complete look when used with a diagram.</a:t>
            </a:r>
            <a:endParaRPr/>
          </a:p>
        </p:txBody>
      </p:sp>
      <p:sp>
        <p:nvSpPr>
          <p:cNvPr id="1003" name="Google Shape;1003;p41"/>
          <p:cNvSpPr txBox="1"/>
          <p:nvPr/>
        </p:nvSpPr>
        <p:spPr>
          <a:xfrm>
            <a:off x="2371725" y="897775"/>
            <a:ext cx="4962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i="0" lang="en-US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Title Bar</a:t>
            </a:r>
            <a:endParaRPr/>
          </a:p>
        </p:txBody>
      </p:sp>
      <p:sp>
        <p:nvSpPr>
          <p:cNvPr id="1004" name="Google Shape;1004;p41"/>
          <p:cNvSpPr/>
          <p:nvPr/>
        </p:nvSpPr>
        <p:spPr>
          <a:xfrm>
            <a:off x="2371725" y="3183749"/>
            <a:ext cx="6400800" cy="13716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41"/>
          <p:cNvSpPr/>
          <p:nvPr/>
        </p:nvSpPr>
        <p:spPr>
          <a:xfrm>
            <a:off x="2371725" y="1167225"/>
            <a:ext cx="64008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App Engine and Cloud Endpoints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2"/>
          <p:cNvSpPr txBox="1"/>
          <p:nvPr>
            <p:ph type="title"/>
          </p:nvPr>
        </p:nvSpPr>
        <p:spPr>
          <a:xfrm>
            <a:off x="361654" y="1880583"/>
            <a:ext cx="6244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Material Icons from Google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3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Icons and Material Design</a:t>
            </a:r>
            <a:endParaRPr sz="130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8" name="Google Shape;101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574" y="1077599"/>
            <a:ext cx="6222000" cy="29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43"/>
          <p:cNvSpPr txBox="1"/>
          <p:nvPr>
            <p:ph idx="1" type="body"/>
          </p:nvPr>
        </p:nvSpPr>
        <p:spPr>
          <a:xfrm>
            <a:off x="162325" y="1050175"/>
            <a:ext cx="19944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/>
              <a:t>Materi</a:t>
            </a:r>
            <a:r>
              <a:rPr lang="en-US"/>
              <a:t>a</a:t>
            </a:r>
            <a:r>
              <a:rPr lang="en-US"/>
              <a:t>l Design icons are simple, modern, friendly, and sometimes quirky. Each icon is reduced to its minimal form. The designs ensure readability and clarity even at small sizes.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/>
              <a:t>Use these icons to create specific User and Device Cards or Service Cards while maintaining a consistent visual look.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/>
              <a:t>Material icons can be searched and downloaded directly from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material.io/tools/icons/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i="1" lang="en-US"/>
              <a:t>TIP: Use black icon then set transparency to 46% in “Format &gt; Format Options” to match icon color.</a:t>
            </a:r>
            <a:endParaRPr/>
          </a:p>
        </p:txBody>
      </p:sp>
      <p:sp>
        <p:nvSpPr>
          <p:cNvPr id="1020" name="Google Shape;1020;p43"/>
          <p:cNvSpPr txBox="1"/>
          <p:nvPr/>
        </p:nvSpPr>
        <p:spPr>
          <a:xfrm>
            <a:off x="2569900" y="4204300"/>
            <a:ext cx="169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0" i="1" lang="en-US" sz="9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Sample of Material icons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4"/>
          <p:cNvSpPr txBox="1"/>
          <p:nvPr>
            <p:ph type="title"/>
          </p:nvPr>
        </p:nvSpPr>
        <p:spPr>
          <a:xfrm>
            <a:off x="361654" y="1861708"/>
            <a:ext cx="6244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Elements for Slides &amp; PPT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5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User and Device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grpSp>
        <p:nvGrpSpPr>
          <p:cNvPr id="1032" name="Google Shape;1032;p45"/>
          <p:cNvGrpSpPr/>
          <p:nvPr/>
        </p:nvGrpSpPr>
        <p:grpSpPr>
          <a:xfrm>
            <a:off x="3848293" y="2151099"/>
            <a:ext cx="502920" cy="731520"/>
            <a:chOff x="429429" y="2925885"/>
            <a:chExt cx="502920" cy="731520"/>
          </a:xfrm>
        </p:grpSpPr>
        <p:sp>
          <p:nvSpPr>
            <p:cNvPr id="1033" name="Google Shape;1033;p45"/>
            <p:cNvSpPr/>
            <p:nvPr/>
          </p:nvSpPr>
          <p:spPr>
            <a:xfrm>
              <a:off x="429429" y="2925885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Two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Line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34" name="Google Shape;1034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005" y="2962461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5" name="Google Shape;1035;p45"/>
          <p:cNvGrpSpPr/>
          <p:nvPr/>
        </p:nvGrpSpPr>
        <p:grpSpPr>
          <a:xfrm>
            <a:off x="3848293" y="775975"/>
            <a:ext cx="502920" cy="502920"/>
            <a:chOff x="433514" y="2354433"/>
            <a:chExt cx="502920" cy="502920"/>
          </a:xfrm>
        </p:grpSpPr>
        <p:sp>
          <p:nvSpPr>
            <p:cNvPr id="1036" name="Google Shape;1036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37" name="Google Shape;1037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8" name="Google Shape;1038;p45"/>
          <p:cNvGrpSpPr/>
          <p:nvPr/>
        </p:nvGrpSpPr>
        <p:grpSpPr>
          <a:xfrm>
            <a:off x="3848293" y="1463537"/>
            <a:ext cx="502920" cy="621792"/>
            <a:chOff x="429429" y="2925885"/>
            <a:chExt cx="502920" cy="621792"/>
          </a:xfrm>
        </p:grpSpPr>
        <p:sp>
          <p:nvSpPr>
            <p:cNvPr id="1039" name="Google Shape;1039;p45"/>
            <p:cNvSpPr/>
            <p:nvPr/>
          </p:nvSpPr>
          <p:spPr>
            <a:xfrm>
              <a:off x="429429" y="2925885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One Line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40" name="Google Shape;1040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005" y="2962461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1" name="Google Shape;1041;p45"/>
          <p:cNvGrpSpPr/>
          <p:nvPr/>
        </p:nvGrpSpPr>
        <p:grpSpPr>
          <a:xfrm>
            <a:off x="259265" y="775975"/>
            <a:ext cx="502920" cy="502920"/>
            <a:chOff x="433514" y="2354433"/>
            <a:chExt cx="502920" cy="502920"/>
          </a:xfrm>
        </p:grpSpPr>
        <p:sp>
          <p:nvSpPr>
            <p:cNvPr id="1042" name="Google Shape;1042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43" name="Google Shape;1043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4" name="Google Shape;1044;p45"/>
          <p:cNvGrpSpPr/>
          <p:nvPr/>
        </p:nvGrpSpPr>
        <p:grpSpPr>
          <a:xfrm>
            <a:off x="2921501" y="4220312"/>
            <a:ext cx="502920" cy="502920"/>
            <a:chOff x="433514" y="2354433"/>
            <a:chExt cx="502920" cy="502920"/>
          </a:xfrm>
        </p:grpSpPr>
        <p:sp>
          <p:nvSpPr>
            <p:cNvPr id="1045" name="Google Shape;1045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46" name="Google Shape;1046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7" name="Google Shape;1047;p45"/>
          <p:cNvGrpSpPr/>
          <p:nvPr/>
        </p:nvGrpSpPr>
        <p:grpSpPr>
          <a:xfrm>
            <a:off x="2003903" y="1472071"/>
            <a:ext cx="502920" cy="502920"/>
            <a:chOff x="433514" y="2354433"/>
            <a:chExt cx="502920" cy="502920"/>
          </a:xfrm>
        </p:grpSpPr>
        <p:sp>
          <p:nvSpPr>
            <p:cNvPr id="1048" name="Google Shape;1048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49" name="Google Shape;1049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0" name="Google Shape;1050;p45"/>
          <p:cNvGrpSpPr/>
          <p:nvPr/>
        </p:nvGrpSpPr>
        <p:grpSpPr>
          <a:xfrm>
            <a:off x="259265" y="1463537"/>
            <a:ext cx="502920" cy="502920"/>
            <a:chOff x="433514" y="2354433"/>
            <a:chExt cx="502920" cy="502920"/>
          </a:xfrm>
        </p:grpSpPr>
        <p:sp>
          <p:nvSpPr>
            <p:cNvPr id="1051" name="Google Shape;1051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52" name="Google Shape;1052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3" name="Google Shape;1053;p45"/>
          <p:cNvGrpSpPr/>
          <p:nvPr/>
        </p:nvGrpSpPr>
        <p:grpSpPr>
          <a:xfrm>
            <a:off x="259265" y="2151099"/>
            <a:ext cx="502920" cy="502920"/>
            <a:chOff x="433514" y="2354433"/>
            <a:chExt cx="502920" cy="502920"/>
          </a:xfrm>
        </p:grpSpPr>
        <p:sp>
          <p:nvSpPr>
            <p:cNvPr id="1054" name="Google Shape;1054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55" name="Google Shape;1055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6" name="Google Shape;1056;p45"/>
          <p:cNvGrpSpPr/>
          <p:nvPr/>
        </p:nvGrpSpPr>
        <p:grpSpPr>
          <a:xfrm>
            <a:off x="259265" y="2838661"/>
            <a:ext cx="502920" cy="502920"/>
            <a:chOff x="433514" y="2354433"/>
            <a:chExt cx="502920" cy="502920"/>
          </a:xfrm>
        </p:grpSpPr>
        <p:sp>
          <p:nvSpPr>
            <p:cNvPr id="1057" name="Google Shape;1057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58" name="Google Shape;1058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9" name="Google Shape;1059;p45"/>
          <p:cNvGrpSpPr/>
          <p:nvPr/>
        </p:nvGrpSpPr>
        <p:grpSpPr>
          <a:xfrm>
            <a:off x="259265" y="3526223"/>
            <a:ext cx="502920" cy="502920"/>
            <a:chOff x="433514" y="2354433"/>
            <a:chExt cx="502920" cy="502920"/>
          </a:xfrm>
        </p:grpSpPr>
        <p:sp>
          <p:nvSpPr>
            <p:cNvPr id="1060" name="Google Shape;1060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61" name="Google Shape;1061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2" name="Google Shape;1062;p45"/>
          <p:cNvGrpSpPr/>
          <p:nvPr/>
        </p:nvGrpSpPr>
        <p:grpSpPr>
          <a:xfrm>
            <a:off x="259265" y="4213785"/>
            <a:ext cx="502920" cy="502920"/>
            <a:chOff x="433514" y="2354433"/>
            <a:chExt cx="502920" cy="502920"/>
          </a:xfrm>
        </p:grpSpPr>
        <p:sp>
          <p:nvSpPr>
            <p:cNvPr id="1063" name="Google Shape;1063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64" name="Google Shape;1064;p4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5" name="Google Shape;1065;p45"/>
          <p:cNvGrpSpPr/>
          <p:nvPr/>
        </p:nvGrpSpPr>
        <p:grpSpPr>
          <a:xfrm>
            <a:off x="1131584" y="775975"/>
            <a:ext cx="502920" cy="502920"/>
            <a:chOff x="433514" y="2354433"/>
            <a:chExt cx="502920" cy="502920"/>
          </a:xfrm>
        </p:grpSpPr>
        <p:sp>
          <p:nvSpPr>
            <p:cNvPr id="1066" name="Google Shape;1066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67" name="Google Shape;1067;p4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8" name="Google Shape;1068;p45"/>
          <p:cNvGrpSpPr/>
          <p:nvPr/>
        </p:nvGrpSpPr>
        <p:grpSpPr>
          <a:xfrm>
            <a:off x="1131584" y="1463537"/>
            <a:ext cx="502920" cy="502920"/>
            <a:chOff x="433514" y="2354433"/>
            <a:chExt cx="502920" cy="502920"/>
          </a:xfrm>
        </p:grpSpPr>
        <p:sp>
          <p:nvSpPr>
            <p:cNvPr id="1069" name="Google Shape;1069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70" name="Google Shape;1070;p4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1" name="Google Shape;1071;p45"/>
          <p:cNvGrpSpPr/>
          <p:nvPr/>
        </p:nvGrpSpPr>
        <p:grpSpPr>
          <a:xfrm>
            <a:off x="1131584" y="2151099"/>
            <a:ext cx="502920" cy="502920"/>
            <a:chOff x="433514" y="2354433"/>
            <a:chExt cx="502920" cy="502920"/>
          </a:xfrm>
        </p:grpSpPr>
        <p:sp>
          <p:nvSpPr>
            <p:cNvPr id="1072" name="Google Shape;1072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73" name="Google Shape;1073;p4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4" name="Google Shape;1074;p45"/>
          <p:cNvGrpSpPr/>
          <p:nvPr/>
        </p:nvGrpSpPr>
        <p:grpSpPr>
          <a:xfrm>
            <a:off x="1131584" y="2838661"/>
            <a:ext cx="502920" cy="502920"/>
            <a:chOff x="433514" y="2354433"/>
            <a:chExt cx="502920" cy="502920"/>
          </a:xfrm>
        </p:grpSpPr>
        <p:sp>
          <p:nvSpPr>
            <p:cNvPr id="1075" name="Google Shape;1075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76" name="Google Shape;1076;p4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7" name="Google Shape;1077;p45"/>
          <p:cNvGrpSpPr/>
          <p:nvPr/>
        </p:nvGrpSpPr>
        <p:grpSpPr>
          <a:xfrm>
            <a:off x="1131584" y="3526223"/>
            <a:ext cx="502920" cy="502920"/>
            <a:chOff x="433514" y="2354433"/>
            <a:chExt cx="502920" cy="502920"/>
          </a:xfrm>
        </p:grpSpPr>
        <p:sp>
          <p:nvSpPr>
            <p:cNvPr id="1078" name="Google Shape;1078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79" name="Google Shape;1079;p4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0" name="Google Shape;1080;p45"/>
          <p:cNvGrpSpPr/>
          <p:nvPr/>
        </p:nvGrpSpPr>
        <p:grpSpPr>
          <a:xfrm>
            <a:off x="1131584" y="4213785"/>
            <a:ext cx="502920" cy="502920"/>
            <a:chOff x="433514" y="2354433"/>
            <a:chExt cx="502920" cy="502920"/>
          </a:xfrm>
        </p:grpSpPr>
        <p:sp>
          <p:nvSpPr>
            <p:cNvPr id="1081" name="Google Shape;1081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82" name="Google Shape;1082;p4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3" name="Google Shape;1083;p45"/>
          <p:cNvGrpSpPr/>
          <p:nvPr/>
        </p:nvGrpSpPr>
        <p:grpSpPr>
          <a:xfrm>
            <a:off x="2003903" y="775975"/>
            <a:ext cx="502920" cy="502920"/>
            <a:chOff x="433514" y="2354433"/>
            <a:chExt cx="502920" cy="502920"/>
          </a:xfrm>
        </p:grpSpPr>
        <p:sp>
          <p:nvSpPr>
            <p:cNvPr id="1084" name="Google Shape;1084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85" name="Google Shape;1085;p4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6" name="Google Shape;1086;p45"/>
          <p:cNvGrpSpPr/>
          <p:nvPr/>
        </p:nvGrpSpPr>
        <p:grpSpPr>
          <a:xfrm>
            <a:off x="2003903" y="2151099"/>
            <a:ext cx="502920" cy="502920"/>
            <a:chOff x="433514" y="2354433"/>
            <a:chExt cx="502920" cy="502920"/>
          </a:xfrm>
        </p:grpSpPr>
        <p:sp>
          <p:nvSpPr>
            <p:cNvPr id="1087" name="Google Shape;1087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88" name="Google Shape;1088;p4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9" name="Google Shape;1089;p45"/>
          <p:cNvGrpSpPr/>
          <p:nvPr/>
        </p:nvGrpSpPr>
        <p:grpSpPr>
          <a:xfrm>
            <a:off x="2003903" y="2838661"/>
            <a:ext cx="502920" cy="502920"/>
            <a:chOff x="433514" y="2354433"/>
            <a:chExt cx="502920" cy="502920"/>
          </a:xfrm>
        </p:grpSpPr>
        <p:sp>
          <p:nvSpPr>
            <p:cNvPr id="1090" name="Google Shape;1090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91" name="Google Shape;1091;p4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2" name="Google Shape;1092;p45"/>
          <p:cNvGrpSpPr/>
          <p:nvPr/>
        </p:nvGrpSpPr>
        <p:grpSpPr>
          <a:xfrm>
            <a:off x="2003903" y="3526223"/>
            <a:ext cx="502920" cy="502920"/>
            <a:chOff x="433514" y="2354433"/>
            <a:chExt cx="502920" cy="502920"/>
          </a:xfrm>
        </p:grpSpPr>
        <p:sp>
          <p:nvSpPr>
            <p:cNvPr id="1093" name="Google Shape;1093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94" name="Google Shape;1094;p4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5" name="Google Shape;1095;p45"/>
          <p:cNvGrpSpPr/>
          <p:nvPr/>
        </p:nvGrpSpPr>
        <p:grpSpPr>
          <a:xfrm>
            <a:off x="2003903" y="4213785"/>
            <a:ext cx="502920" cy="502920"/>
            <a:chOff x="433514" y="2354433"/>
            <a:chExt cx="502920" cy="502920"/>
          </a:xfrm>
        </p:grpSpPr>
        <p:sp>
          <p:nvSpPr>
            <p:cNvPr id="1096" name="Google Shape;1096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97" name="Google Shape;1097;p4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8" name="Google Shape;1098;p45"/>
          <p:cNvGrpSpPr/>
          <p:nvPr/>
        </p:nvGrpSpPr>
        <p:grpSpPr>
          <a:xfrm>
            <a:off x="2926098" y="775975"/>
            <a:ext cx="502920" cy="502920"/>
            <a:chOff x="433514" y="2354433"/>
            <a:chExt cx="502920" cy="502920"/>
          </a:xfrm>
        </p:grpSpPr>
        <p:sp>
          <p:nvSpPr>
            <p:cNvPr id="1099" name="Google Shape;1099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00" name="Google Shape;1100;p4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1" name="Google Shape;1101;p45"/>
          <p:cNvGrpSpPr/>
          <p:nvPr/>
        </p:nvGrpSpPr>
        <p:grpSpPr>
          <a:xfrm>
            <a:off x="2926098" y="1463537"/>
            <a:ext cx="502920" cy="502920"/>
            <a:chOff x="433514" y="2354433"/>
            <a:chExt cx="502920" cy="502920"/>
          </a:xfrm>
        </p:grpSpPr>
        <p:sp>
          <p:nvSpPr>
            <p:cNvPr id="1102" name="Google Shape;1102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03" name="Google Shape;1103;p4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4" name="Google Shape;1104;p45"/>
          <p:cNvGrpSpPr/>
          <p:nvPr/>
        </p:nvGrpSpPr>
        <p:grpSpPr>
          <a:xfrm>
            <a:off x="2926098" y="2151099"/>
            <a:ext cx="502920" cy="502920"/>
            <a:chOff x="433514" y="2354433"/>
            <a:chExt cx="502920" cy="502920"/>
          </a:xfrm>
        </p:grpSpPr>
        <p:sp>
          <p:nvSpPr>
            <p:cNvPr id="1105" name="Google Shape;1105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06" name="Google Shape;1106;p4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7" name="Google Shape;1107;p45"/>
          <p:cNvGrpSpPr/>
          <p:nvPr/>
        </p:nvGrpSpPr>
        <p:grpSpPr>
          <a:xfrm>
            <a:off x="2926098" y="2838661"/>
            <a:ext cx="502920" cy="502920"/>
            <a:chOff x="433514" y="2354433"/>
            <a:chExt cx="502920" cy="502920"/>
          </a:xfrm>
        </p:grpSpPr>
        <p:sp>
          <p:nvSpPr>
            <p:cNvPr id="1108" name="Google Shape;1108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09" name="Google Shape;1109;p4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0" name="Google Shape;1110;p45"/>
          <p:cNvGrpSpPr/>
          <p:nvPr/>
        </p:nvGrpSpPr>
        <p:grpSpPr>
          <a:xfrm>
            <a:off x="2926098" y="3526223"/>
            <a:ext cx="502920" cy="502920"/>
            <a:chOff x="433514" y="2354433"/>
            <a:chExt cx="502920" cy="502920"/>
          </a:xfrm>
        </p:grpSpPr>
        <p:sp>
          <p:nvSpPr>
            <p:cNvPr id="1111" name="Google Shape;1111;p4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12" name="Google Shape;1112;p4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6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Service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grpSp>
        <p:nvGrpSpPr>
          <p:cNvPr id="1118" name="Google Shape;1118;p46"/>
          <p:cNvGrpSpPr/>
          <p:nvPr/>
        </p:nvGrpSpPr>
        <p:grpSpPr>
          <a:xfrm>
            <a:off x="1559134" y="926752"/>
            <a:ext cx="646203" cy="281750"/>
            <a:chOff x="940699" y="580225"/>
            <a:chExt cx="646203" cy="281750"/>
          </a:xfrm>
        </p:grpSpPr>
        <p:sp>
          <p:nvSpPr>
            <p:cNvPr id="1119" name="Google Shape;1119;p46"/>
            <p:cNvSpPr/>
            <p:nvPr/>
          </p:nvSpPr>
          <p:spPr>
            <a:xfrm>
              <a:off x="940699" y="580225"/>
              <a:ext cx="646203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Task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Queues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20" name="Google Shape;112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1" name="Google Shape;1121;p46"/>
          <p:cNvGrpSpPr/>
          <p:nvPr/>
        </p:nvGrpSpPr>
        <p:grpSpPr>
          <a:xfrm>
            <a:off x="2777583" y="1368910"/>
            <a:ext cx="803297" cy="281750"/>
            <a:chOff x="940699" y="580225"/>
            <a:chExt cx="803297" cy="281750"/>
          </a:xfrm>
        </p:grpSpPr>
        <p:sp>
          <p:nvSpPr>
            <p:cNvPr id="1122" name="Google Shape;1122;p46"/>
            <p:cNvSpPr/>
            <p:nvPr/>
          </p:nvSpPr>
          <p:spPr>
            <a:xfrm>
              <a:off x="940699" y="580225"/>
              <a:ext cx="803297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Virtual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File System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23" name="Google Shape;1123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4" name="Google Shape;1124;p46"/>
          <p:cNvGrpSpPr/>
          <p:nvPr/>
        </p:nvGrpSpPr>
        <p:grpSpPr>
          <a:xfrm>
            <a:off x="270084" y="927788"/>
            <a:ext cx="684675" cy="280714"/>
            <a:chOff x="940699" y="580744"/>
            <a:chExt cx="684675" cy="280714"/>
          </a:xfrm>
        </p:grpSpPr>
        <p:sp>
          <p:nvSpPr>
            <p:cNvPr id="1125" name="Google Shape;1125;p46"/>
            <p:cNvSpPr/>
            <p:nvPr/>
          </p:nvSpPr>
          <p:spPr>
            <a:xfrm>
              <a:off x="940699" y="580744"/>
              <a:ext cx="684675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26" name="Google Shape;1126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7" name="Google Shape;1127;p46"/>
          <p:cNvGrpSpPr/>
          <p:nvPr/>
        </p:nvGrpSpPr>
        <p:grpSpPr>
          <a:xfrm>
            <a:off x="270084" y="1368902"/>
            <a:ext cx="785664" cy="280714"/>
            <a:chOff x="940699" y="580744"/>
            <a:chExt cx="785664" cy="280714"/>
          </a:xfrm>
        </p:grpSpPr>
        <p:sp>
          <p:nvSpPr>
            <p:cNvPr id="1128" name="Google Shape;1128;p46"/>
            <p:cNvSpPr/>
            <p:nvPr/>
          </p:nvSpPr>
          <p:spPr>
            <a:xfrm>
              <a:off x="940699" y="580744"/>
              <a:ext cx="785664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Memcache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29" name="Google Shape;1129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0" name="Google Shape;1130;p46"/>
          <p:cNvGrpSpPr/>
          <p:nvPr/>
        </p:nvGrpSpPr>
        <p:grpSpPr>
          <a:xfrm>
            <a:off x="270084" y="1803955"/>
            <a:ext cx="699102" cy="280714"/>
            <a:chOff x="940699" y="580744"/>
            <a:chExt cx="699102" cy="280714"/>
          </a:xfrm>
        </p:grpSpPr>
        <p:sp>
          <p:nvSpPr>
            <p:cNvPr id="1131" name="Google Shape;1131;p46"/>
            <p:cNvSpPr/>
            <p:nvPr/>
          </p:nvSpPr>
          <p:spPr>
            <a:xfrm>
              <a:off x="940699" y="580744"/>
              <a:ext cx="699102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Logs API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32" name="Google Shape;1132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3" name="Google Shape;1133;p46"/>
          <p:cNvGrpSpPr/>
          <p:nvPr/>
        </p:nvGrpSpPr>
        <p:grpSpPr>
          <a:xfrm>
            <a:off x="270084" y="2239008"/>
            <a:ext cx="625364" cy="280714"/>
            <a:chOff x="940699" y="580744"/>
            <a:chExt cx="625364" cy="280714"/>
          </a:xfrm>
        </p:grpSpPr>
        <p:sp>
          <p:nvSpPr>
            <p:cNvPr id="1134" name="Google Shape;1134;p46"/>
            <p:cNvSpPr/>
            <p:nvPr/>
          </p:nvSpPr>
          <p:spPr>
            <a:xfrm>
              <a:off x="940699" y="580744"/>
              <a:ext cx="625364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Cluster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35" name="Google Shape;1135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6" name="Google Shape;1136;p46"/>
          <p:cNvGrpSpPr/>
          <p:nvPr/>
        </p:nvGrpSpPr>
        <p:grpSpPr>
          <a:xfrm>
            <a:off x="261100" y="2674061"/>
            <a:ext cx="517962" cy="280714"/>
            <a:chOff x="940699" y="580744"/>
            <a:chExt cx="517962" cy="280714"/>
          </a:xfrm>
        </p:grpSpPr>
        <p:sp>
          <p:nvSpPr>
            <p:cNvPr id="1137" name="Google Shape;1137;p46"/>
            <p:cNvSpPr/>
            <p:nvPr/>
          </p:nvSpPr>
          <p:spPr>
            <a:xfrm>
              <a:off x="940699" y="580744"/>
              <a:ext cx="517962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38" name="Google Shape;1138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9" name="Google Shape;1139;p46"/>
          <p:cNvGrpSpPr/>
          <p:nvPr/>
        </p:nvGrpSpPr>
        <p:grpSpPr>
          <a:xfrm>
            <a:off x="261100" y="3109114"/>
            <a:ext cx="816121" cy="280714"/>
            <a:chOff x="940699" y="580744"/>
            <a:chExt cx="816121" cy="280714"/>
          </a:xfrm>
        </p:grpSpPr>
        <p:sp>
          <p:nvSpPr>
            <p:cNvPr id="1140" name="Google Shape;1140;p46"/>
            <p:cNvSpPr/>
            <p:nvPr/>
          </p:nvSpPr>
          <p:spPr>
            <a:xfrm>
              <a:off x="940699" y="580744"/>
              <a:ext cx="816121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Squid Proxy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41" name="Google Shape;1141;p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2" name="Google Shape;1142;p46"/>
          <p:cNvGrpSpPr/>
          <p:nvPr/>
        </p:nvGrpSpPr>
        <p:grpSpPr>
          <a:xfrm>
            <a:off x="1559134" y="1368902"/>
            <a:ext cx="679866" cy="281750"/>
            <a:chOff x="940699" y="580225"/>
            <a:chExt cx="679866" cy="281750"/>
          </a:xfrm>
        </p:grpSpPr>
        <p:sp>
          <p:nvSpPr>
            <p:cNvPr id="1143" name="Google Shape;1143;p46"/>
            <p:cNvSpPr/>
            <p:nvPr/>
          </p:nvSpPr>
          <p:spPr>
            <a:xfrm>
              <a:off x="940699" y="580225"/>
              <a:ext cx="679866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Image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44" name="Google Shape;1144;p4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5" name="Google Shape;1145;p46"/>
          <p:cNvGrpSpPr/>
          <p:nvPr/>
        </p:nvGrpSpPr>
        <p:grpSpPr>
          <a:xfrm>
            <a:off x="1562354" y="2674061"/>
            <a:ext cx="739177" cy="281750"/>
            <a:chOff x="940699" y="580225"/>
            <a:chExt cx="739177" cy="281750"/>
          </a:xfrm>
        </p:grpSpPr>
        <p:sp>
          <p:nvSpPr>
            <p:cNvPr id="1146" name="Google Shape;1146;p46"/>
            <p:cNvSpPr/>
            <p:nvPr/>
          </p:nvSpPr>
          <p:spPr>
            <a:xfrm>
              <a:off x="940699" y="580225"/>
              <a:ext cx="739177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Google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Edge POP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47" name="Google Shape;1147;p4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8" name="Google Shape;1148;p46"/>
          <p:cNvGrpSpPr/>
          <p:nvPr/>
        </p:nvGrpSpPr>
        <p:grpSpPr>
          <a:xfrm>
            <a:off x="1562354" y="3116211"/>
            <a:ext cx="925125" cy="281750"/>
            <a:chOff x="940699" y="580225"/>
            <a:chExt cx="925125" cy="281750"/>
          </a:xfrm>
        </p:grpSpPr>
        <p:sp>
          <p:nvSpPr>
            <p:cNvPr id="1149" name="Google Shape;1149;p46"/>
            <p:cNvSpPr/>
            <p:nvPr/>
          </p:nvSpPr>
          <p:spPr>
            <a:xfrm>
              <a:off x="940699" y="580225"/>
              <a:ext cx="925125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External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Payment Form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50" name="Google Shape;1150;p4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1" name="Google Shape;1151;p46"/>
          <p:cNvGrpSpPr/>
          <p:nvPr/>
        </p:nvGrpSpPr>
        <p:grpSpPr>
          <a:xfrm>
            <a:off x="1562354" y="3553880"/>
            <a:ext cx="1046953" cy="281750"/>
            <a:chOff x="940699" y="580225"/>
            <a:chExt cx="1046953" cy="281750"/>
          </a:xfrm>
        </p:grpSpPr>
        <p:sp>
          <p:nvSpPr>
            <p:cNvPr id="1152" name="Google Shape;1152;p46"/>
            <p:cNvSpPr/>
            <p:nvPr/>
          </p:nvSpPr>
          <p:spPr>
            <a:xfrm>
              <a:off x="940699" y="580225"/>
              <a:ext cx="1046953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Internal Payment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Authorization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53" name="Google Shape;1153;p4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4" name="Google Shape;1154;p46"/>
          <p:cNvGrpSpPr/>
          <p:nvPr/>
        </p:nvGrpSpPr>
        <p:grpSpPr>
          <a:xfrm>
            <a:off x="1562354" y="3996030"/>
            <a:ext cx="684675" cy="281750"/>
            <a:chOff x="940699" y="580225"/>
            <a:chExt cx="684675" cy="281750"/>
          </a:xfrm>
        </p:grpSpPr>
        <p:sp>
          <p:nvSpPr>
            <p:cNvPr id="1155" name="Google Shape;1155;p46"/>
            <p:cNvSpPr/>
            <p:nvPr/>
          </p:nvSpPr>
          <p:spPr>
            <a:xfrm>
              <a:off x="940699" y="580225"/>
              <a:ext cx="684675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VPN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56" name="Google Shape;1156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7" name="Google Shape;1157;p46"/>
          <p:cNvGrpSpPr/>
          <p:nvPr/>
        </p:nvGrpSpPr>
        <p:grpSpPr>
          <a:xfrm>
            <a:off x="2777583" y="926752"/>
            <a:ext cx="792076" cy="281750"/>
            <a:chOff x="940699" y="580225"/>
            <a:chExt cx="792076" cy="281750"/>
          </a:xfrm>
        </p:grpSpPr>
        <p:sp>
          <p:nvSpPr>
            <p:cNvPr id="1158" name="Google Shape;1158;p46"/>
            <p:cNvSpPr/>
            <p:nvPr/>
          </p:nvSpPr>
          <p:spPr>
            <a:xfrm>
              <a:off x="940699" y="580225"/>
              <a:ext cx="792076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System(s)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59" name="Google Shape;1159;p4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0" name="Google Shape;1160;p46"/>
          <p:cNvGrpSpPr/>
          <p:nvPr/>
        </p:nvGrpSpPr>
        <p:grpSpPr>
          <a:xfrm>
            <a:off x="2777583" y="1814196"/>
            <a:ext cx="843372" cy="281750"/>
            <a:chOff x="940699" y="580225"/>
            <a:chExt cx="843372" cy="281750"/>
          </a:xfrm>
        </p:grpSpPr>
        <p:sp>
          <p:nvSpPr>
            <p:cNvPr id="1161" name="Google Shape;1161;p46"/>
            <p:cNvSpPr/>
            <p:nvPr/>
          </p:nvSpPr>
          <p:spPr>
            <a:xfrm>
              <a:off x="940699" y="580225"/>
              <a:ext cx="843372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CDN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Interconnect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62" name="Google Shape;1162;p4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3" name="Google Shape;1163;p46"/>
          <p:cNvGrpSpPr/>
          <p:nvPr/>
        </p:nvGrpSpPr>
        <p:grpSpPr>
          <a:xfrm>
            <a:off x="2780803" y="2239536"/>
            <a:ext cx="761619" cy="281750"/>
            <a:chOff x="940699" y="580225"/>
            <a:chExt cx="761619" cy="281750"/>
          </a:xfrm>
        </p:grpSpPr>
        <p:sp>
          <p:nvSpPr>
            <p:cNvPr id="1164" name="Google Shape;1164;p46"/>
            <p:cNvSpPr/>
            <p:nvPr/>
          </p:nvSpPr>
          <p:spPr>
            <a:xfrm>
              <a:off x="940699" y="580225"/>
              <a:ext cx="761619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Scheduled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Tasks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65" name="Google Shape;1165;p4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6" name="Google Shape;1166;p46"/>
          <p:cNvGrpSpPr/>
          <p:nvPr/>
        </p:nvGrpSpPr>
        <p:grpSpPr>
          <a:xfrm>
            <a:off x="2780803" y="2681686"/>
            <a:ext cx="912301" cy="281750"/>
            <a:chOff x="940699" y="580225"/>
            <a:chExt cx="912301" cy="281750"/>
          </a:xfrm>
        </p:grpSpPr>
        <p:sp>
          <p:nvSpPr>
            <p:cNvPr id="1167" name="Google Shape;1167;p46"/>
            <p:cNvSpPr/>
            <p:nvPr/>
          </p:nvSpPr>
          <p:spPr>
            <a:xfrm>
              <a:off x="940699" y="580225"/>
              <a:ext cx="912301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HTTPS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Load Balancer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68" name="Google Shape;1168;p4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9" name="Google Shape;1169;p46"/>
          <p:cNvGrpSpPr/>
          <p:nvPr/>
        </p:nvGrpSpPr>
        <p:grpSpPr>
          <a:xfrm>
            <a:off x="2780803" y="3119355"/>
            <a:ext cx="913905" cy="281750"/>
            <a:chOff x="940699" y="580225"/>
            <a:chExt cx="913905" cy="281750"/>
          </a:xfrm>
        </p:grpSpPr>
        <p:sp>
          <p:nvSpPr>
            <p:cNvPr id="1170" name="Google Shape;1170;p46"/>
            <p:cNvSpPr/>
            <p:nvPr/>
          </p:nvSpPr>
          <p:spPr>
            <a:xfrm>
              <a:off x="940699" y="580225"/>
              <a:ext cx="913905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Persistent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Disk Snapshot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71" name="Google Shape;1171;p4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2" name="Google Shape;1172;p46"/>
          <p:cNvGrpSpPr/>
          <p:nvPr/>
        </p:nvGrpSpPr>
        <p:grpSpPr>
          <a:xfrm>
            <a:off x="2780803" y="3561505"/>
            <a:ext cx="747192" cy="281750"/>
            <a:chOff x="940699" y="580225"/>
            <a:chExt cx="747192" cy="281750"/>
          </a:xfrm>
        </p:grpSpPr>
        <p:sp>
          <p:nvSpPr>
            <p:cNvPr id="1173" name="Google Shape;1173;p46"/>
            <p:cNvSpPr/>
            <p:nvPr/>
          </p:nvSpPr>
          <p:spPr>
            <a:xfrm>
              <a:off x="940699" y="580225"/>
              <a:ext cx="747192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Persistent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Disk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74" name="Google Shape;1174;p4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5" name="Google Shape;1175;p46"/>
          <p:cNvGrpSpPr/>
          <p:nvPr/>
        </p:nvGrpSpPr>
        <p:grpSpPr>
          <a:xfrm>
            <a:off x="4141618" y="926761"/>
            <a:ext cx="691087" cy="385334"/>
            <a:chOff x="940699" y="528433"/>
            <a:chExt cx="691087" cy="385334"/>
          </a:xfrm>
        </p:grpSpPr>
        <p:sp>
          <p:nvSpPr>
            <p:cNvPr id="1176" name="Google Shape;1176;p46"/>
            <p:cNvSpPr/>
            <p:nvPr/>
          </p:nvSpPr>
          <p:spPr>
            <a:xfrm>
              <a:off x="940699" y="528433"/>
              <a:ext cx="691087" cy="38533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Network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Load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Balancer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77" name="Google Shape;1177;p4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8" name="Google Shape;1178;p46"/>
          <p:cNvGrpSpPr/>
          <p:nvPr/>
        </p:nvGrpSpPr>
        <p:grpSpPr>
          <a:xfrm>
            <a:off x="4141617" y="1496777"/>
            <a:ext cx="816121" cy="385334"/>
            <a:chOff x="940699" y="528433"/>
            <a:chExt cx="816121" cy="385334"/>
          </a:xfrm>
        </p:grpSpPr>
        <p:sp>
          <p:nvSpPr>
            <p:cNvPr id="1179" name="Google Shape;1179;p46"/>
            <p:cNvSpPr/>
            <p:nvPr/>
          </p:nvSpPr>
          <p:spPr>
            <a:xfrm>
              <a:off x="940699" y="528433"/>
              <a:ext cx="816121" cy="38533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Google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Network W/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Edge Cache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80" name="Google Shape;1180;p4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1" name="Google Shape;1181;p46"/>
          <p:cNvGrpSpPr/>
          <p:nvPr/>
        </p:nvGrpSpPr>
        <p:grpSpPr>
          <a:xfrm>
            <a:off x="254855" y="3549549"/>
            <a:ext cx="615746" cy="280714"/>
            <a:chOff x="940699" y="580744"/>
            <a:chExt cx="615746" cy="280714"/>
          </a:xfrm>
        </p:grpSpPr>
        <p:sp>
          <p:nvSpPr>
            <p:cNvPr id="1182" name="Google Shape;1182;p46"/>
            <p:cNvSpPr/>
            <p:nvPr/>
          </p:nvSpPr>
          <p:spPr>
            <a:xfrm>
              <a:off x="940699" y="580744"/>
              <a:ext cx="615746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Bucket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83" name="Google Shape;1183;p4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4" name="Google Shape;1184;p46"/>
          <p:cNvGrpSpPr/>
          <p:nvPr/>
        </p:nvGrpSpPr>
        <p:grpSpPr>
          <a:xfrm>
            <a:off x="5506808" y="1810016"/>
            <a:ext cx="840166" cy="281750"/>
            <a:chOff x="940699" y="580225"/>
            <a:chExt cx="840166" cy="281750"/>
          </a:xfrm>
        </p:grpSpPr>
        <p:sp>
          <p:nvSpPr>
            <p:cNvPr id="1185" name="Google Shape;1185;p46"/>
            <p:cNvSpPr/>
            <p:nvPr/>
          </p:nvSpPr>
          <p:spPr>
            <a:xfrm>
              <a:off x="940699" y="580225"/>
              <a:ext cx="840166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Blank Two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&amp; Three Line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86" name="Google Shape;1186;p4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7" name="Google Shape;1187;p46"/>
          <p:cNvGrpSpPr/>
          <p:nvPr/>
        </p:nvGrpSpPr>
        <p:grpSpPr>
          <a:xfrm>
            <a:off x="5506808" y="927788"/>
            <a:ext cx="936347" cy="280714"/>
            <a:chOff x="940699" y="580744"/>
            <a:chExt cx="936347" cy="280714"/>
          </a:xfrm>
        </p:grpSpPr>
        <p:sp>
          <p:nvSpPr>
            <p:cNvPr id="1188" name="Google Shape;1188;p46"/>
            <p:cNvSpPr/>
            <p:nvPr/>
          </p:nvSpPr>
          <p:spPr>
            <a:xfrm>
              <a:off x="940699" y="580744"/>
              <a:ext cx="936347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Blank One Line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89" name="Google Shape;1189;p4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0" name="Google Shape;1190;p46"/>
          <p:cNvSpPr/>
          <p:nvPr/>
        </p:nvSpPr>
        <p:spPr>
          <a:xfrm>
            <a:off x="5506808" y="2251130"/>
            <a:ext cx="590867" cy="28175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Blank Two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&amp; Three Line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46"/>
          <p:cNvSpPr/>
          <p:nvPr/>
        </p:nvSpPr>
        <p:spPr>
          <a:xfrm>
            <a:off x="5506808" y="1368902"/>
            <a:ext cx="687048" cy="280714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91425" lIns="45700" spcFirstLastPara="1" rIns="45700" wrap="square" tIns="82275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Blank One Line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2" name="Google Shape;1192;p46"/>
          <p:cNvGrpSpPr/>
          <p:nvPr/>
        </p:nvGrpSpPr>
        <p:grpSpPr>
          <a:xfrm>
            <a:off x="1561546" y="2241443"/>
            <a:ext cx="1048557" cy="281750"/>
            <a:chOff x="940699" y="580225"/>
            <a:chExt cx="1048557" cy="281750"/>
          </a:xfrm>
        </p:grpSpPr>
        <p:sp>
          <p:nvSpPr>
            <p:cNvPr id="1193" name="Google Shape;1193;p46"/>
            <p:cNvSpPr/>
            <p:nvPr/>
          </p:nvSpPr>
          <p:spPr>
            <a:xfrm>
              <a:off x="940699" y="580225"/>
              <a:ext cx="1048557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Frontend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Platform Services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94" name="Google Shape;1194;p4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5" name="Google Shape;1195;p46"/>
          <p:cNvGrpSpPr/>
          <p:nvPr/>
        </p:nvGrpSpPr>
        <p:grpSpPr>
          <a:xfrm>
            <a:off x="1554222" y="1808818"/>
            <a:ext cx="852990" cy="281750"/>
            <a:chOff x="940699" y="580225"/>
            <a:chExt cx="852990" cy="281750"/>
          </a:xfrm>
        </p:grpSpPr>
        <p:sp>
          <p:nvSpPr>
            <p:cNvPr id="1196" name="Google Shape;1196;p46"/>
            <p:cNvSpPr/>
            <p:nvPr/>
          </p:nvSpPr>
          <p:spPr>
            <a:xfrm>
              <a:off x="940699" y="580225"/>
              <a:ext cx="852990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Dedicated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Game Server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97" name="Google Shape;1197;p4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8" name="Google Shape;1198;p46"/>
          <p:cNvGrpSpPr/>
          <p:nvPr/>
        </p:nvGrpSpPr>
        <p:grpSpPr>
          <a:xfrm>
            <a:off x="254855" y="3989070"/>
            <a:ext cx="1045351" cy="280714"/>
            <a:chOff x="940699" y="580744"/>
            <a:chExt cx="1045351" cy="280714"/>
          </a:xfrm>
        </p:grpSpPr>
        <p:sp>
          <p:nvSpPr>
            <p:cNvPr id="1199" name="Google Shape;1199;p46"/>
            <p:cNvSpPr/>
            <p:nvPr/>
          </p:nvSpPr>
          <p:spPr>
            <a:xfrm>
              <a:off x="940699" y="580744"/>
              <a:ext cx="1045351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00" name="Google Shape;1200;p4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1" name="Google Shape;1201;p46"/>
          <p:cNvGrpSpPr/>
          <p:nvPr/>
        </p:nvGrpSpPr>
        <p:grpSpPr>
          <a:xfrm>
            <a:off x="4141617" y="2067585"/>
            <a:ext cx="808106" cy="385334"/>
            <a:chOff x="940699" y="528433"/>
            <a:chExt cx="808106" cy="385334"/>
          </a:xfrm>
        </p:grpSpPr>
        <p:sp>
          <p:nvSpPr>
            <p:cNvPr id="1202" name="Google Shape;1202;p46"/>
            <p:cNvSpPr/>
            <p:nvPr/>
          </p:nvSpPr>
          <p:spPr>
            <a:xfrm>
              <a:off x="940699" y="528433"/>
              <a:ext cx="808106" cy="38533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Push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Notification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Service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03" name="Google Shape;1203;p4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7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Zones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grpSp>
        <p:nvGrpSpPr>
          <p:cNvPr id="1209" name="Google Shape;1209;p47"/>
          <p:cNvGrpSpPr/>
          <p:nvPr/>
        </p:nvGrpSpPr>
        <p:grpSpPr>
          <a:xfrm>
            <a:off x="4692469" y="729661"/>
            <a:ext cx="4261104" cy="3886200"/>
            <a:chOff x="2178037" y="1054764"/>
            <a:chExt cx="1146188" cy="637511"/>
          </a:xfrm>
        </p:grpSpPr>
        <p:sp>
          <p:nvSpPr>
            <p:cNvPr id="1210" name="Google Shape;1210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7"/>
            <p:cNvSpPr txBox="1"/>
            <p:nvPr/>
          </p:nvSpPr>
          <p:spPr>
            <a:xfrm>
              <a:off x="2178037" y="1055069"/>
              <a:ext cx="456888" cy="505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Project Zone / Cloud Service Provider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#F6F6F6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2349232" y="1445412"/>
            <a:ext cx="1092301" cy="1310341"/>
            <a:chOff x="2178036" y="1054764"/>
            <a:chExt cx="1146189" cy="637511"/>
          </a:xfrm>
        </p:grpSpPr>
        <p:sp>
          <p:nvSpPr>
            <p:cNvPr id="1213" name="Google Shape;1213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7"/>
            <p:cNvSpPr txBox="1"/>
            <p:nvPr/>
          </p:nvSpPr>
          <p:spPr>
            <a:xfrm>
              <a:off x="2178036" y="1054764"/>
              <a:ext cx="987928" cy="218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Infrastructure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System 2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#F3E5F5</a:t>
              </a:r>
              <a:endParaRPr>
                <a:solidFill>
                  <a:srgbClr val="333333"/>
                </a:solidFill>
              </a:endParaRPr>
            </a:p>
          </p:txBody>
        </p:sp>
      </p:grpSp>
      <p:grpSp>
        <p:nvGrpSpPr>
          <p:cNvPr id="1215" name="Google Shape;1215;p47"/>
          <p:cNvGrpSpPr/>
          <p:nvPr/>
        </p:nvGrpSpPr>
        <p:grpSpPr>
          <a:xfrm>
            <a:off x="2349237" y="2865889"/>
            <a:ext cx="1092301" cy="1756055"/>
            <a:chOff x="2178037" y="1054764"/>
            <a:chExt cx="1146188" cy="637511"/>
          </a:xfrm>
        </p:grpSpPr>
        <p:sp>
          <p:nvSpPr>
            <p:cNvPr id="1216" name="Google Shape;1216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7"/>
            <p:cNvSpPr txBox="1"/>
            <p:nvPr/>
          </p:nvSpPr>
          <p:spPr>
            <a:xfrm>
              <a:off x="2178037" y="1054764"/>
              <a:ext cx="975488" cy="16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colo / dc / on</a:t>
              </a:r>
              <a:r>
                <a:rPr lang="en-US" sz="750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-</a:t>
              </a: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premises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#EFEBE9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8" name="Google Shape;1218;p47"/>
          <p:cNvGrpSpPr/>
          <p:nvPr/>
        </p:nvGrpSpPr>
        <p:grpSpPr>
          <a:xfrm>
            <a:off x="2349233" y="717035"/>
            <a:ext cx="1092300" cy="618241"/>
            <a:chOff x="2178037" y="1054764"/>
            <a:chExt cx="1146188" cy="637511"/>
          </a:xfrm>
        </p:grpSpPr>
        <p:sp>
          <p:nvSpPr>
            <p:cNvPr id="1219" name="Google Shape;1219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7"/>
            <p:cNvSpPr txBox="1"/>
            <p:nvPr/>
          </p:nvSpPr>
          <p:spPr>
            <a:xfrm>
              <a:off x="2178037" y="1054764"/>
              <a:ext cx="1057851" cy="3311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User 1 (Default)</a:t>
              </a:r>
              <a:br>
                <a:rPr b="0" i="0" lang="en-US" sz="7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#FFFFFF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3520447" y="731773"/>
            <a:ext cx="1092300" cy="603504"/>
            <a:chOff x="2178037" y="1054764"/>
            <a:chExt cx="1146188" cy="637511"/>
          </a:xfrm>
        </p:grpSpPr>
        <p:sp>
          <p:nvSpPr>
            <p:cNvPr id="1222" name="Google Shape;1222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7"/>
            <p:cNvSpPr txBox="1"/>
            <p:nvPr/>
          </p:nvSpPr>
          <p:spPr>
            <a:xfrm>
              <a:off x="2178037" y="1054764"/>
              <a:ext cx="917257" cy="3392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System 1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#F1F8E9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4" name="Google Shape;1224;p47"/>
          <p:cNvGrpSpPr/>
          <p:nvPr/>
        </p:nvGrpSpPr>
        <p:grpSpPr>
          <a:xfrm>
            <a:off x="3520447" y="2155651"/>
            <a:ext cx="1092300" cy="600103"/>
            <a:chOff x="2178037" y="1054764"/>
            <a:chExt cx="1146188" cy="637511"/>
          </a:xfrm>
        </p:grpSpPr>
        <p:sp>
          <p:nvSpPr>
            <p:cNvPr id="1225" name="Google Shape;1225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FF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7"/>
            <p:cNvSpPr txBox="1"/>
            <p:nvPr/>
          </p:nvSpPr>
          <p:spPr>
            <a:xfrm>
              <a:off x="2178037" y="1054764"/>
              <a:ext cx="694030" cy="477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External Data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Sources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#FFF8E1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7" name="Google Shape;1227;p47"/>
          <p:cNvGrpSpPr/>
          <p:nvPr/>
        </p:nvGrpSpPr>
        <p:grpSpPr>
          <a:xfrm>
            <a:off x="3520451" y="2865889"/>
            <a:ext cx="1092301" cy="792852"/>
            <a:chOff x="2178037" y="1054764"/>
            <a:chExt cx="1146188" cy="637511"/>
          </a:xfrm>
        </p:grpSpPr>
        <p:sp>
          <p:nvSpPr>
            <p:cNvPr id="1228" name="Google Shape;1228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0F2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7"/>
            <p:cNvSpPr txBox="1"/>
            <p:nvPr/>
          </p:nvSpPr>
          <p:spPr>
            <a:xfrm>
              <a:off x="2178037" y="1054764"/>
              <a:ext cx="709167" cy="464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External 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infrastructure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b="0" baseline="3000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rd</a:t>
              </a: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 party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#E0F2F1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0" name="Google Shape;1230;p47"/>
          <p:cNvGrpSpPr/>
          <p:nvPr/>
        </p:nvGrpSpPr>
        <p:grpSpPr>
          <a:xfrm>
            <a:off x="3520446" y="1445412"/>
            <a:ext cx="1092299" cy="600104"/>
            <a:chOff x="2178037" y="1054764"/>
            <a:chExt cx="1146188" cy="637511"/>
          </a:xfrm>
        </p:grpSpPr>
        <p:sp>
          <p:nvSpPr>
            <p:cNvPr id="1231" name="Google Shape;1231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F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7"/>
            <p:cNvSpPr txBox="1"/>
            <p:nvPr/>
          </p:nvSpPr>
          <p:spPr>
            <a:xfrm>
              <a:off x="2178037" y="1054764"/>
              <a:ext cx="741129" cy="4773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External SaaS 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Providers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#FFEBEE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3" name="Google Shape;1233;p47"/>
          <p:cNvGrpSpPr/>
          <p:nvPr/>
        </p:nvGrpSpPr>
        <p:grpSpPr>
          <a:xfrm>
            <a:off x="3520451" y="3798983"/>
            <a:ext cx="1092301" cy="816590"/>
            <a:chOff x="2178037" y="1054764"/>
            <a:chExt cx="1146188" cy="637511"/>
          </a:xfrm>
        </p:grpSpPr>
        <p:sp>
          <p:nvSpPr>
            <p:cNvPr id="1234" name="Google Shape;1234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1F5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2178037" y="1054764"/>
              <a:ext cx="709167" cy="4509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External 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infrastructure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b="0" baseline="3000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st</a:t>
              </a: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 party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#E1F5FE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6" name="Google Shape;1236;p47"/>
          <p:cNvGrpSpPr/>
          <p:nvPr/>
        </p:nvGrpSpPr>
        <p:grpSpPr>
          <a:xfrm>
            <a:off x="4785870" y="1137807"/>
            <a:ext cx="1992040" cy="1417290"/>
            <a:chOff x="2178037" y="1054764"/>
            <a:chExt cx="1146300" cy="637500"/>
          </a:xfrm>
        </p:grpSpPr>
        <p:sp>
          <p:nvSpPr>
            <p:cNvPr id="1237" name="Google Shape;1237;p47"/>
            <p:cNvSpPr/>
            <p:nvPr/>
          </p:nvSpPr>
          <p:spPr>
            <a:xfrm>
              <a:off x="2178037" y="1054764"/>
              <a:ext cx="1146300" cy="6375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2178037" y="1054764"/>
              <a:ext cx="10494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Logical Grouping of Services / Instances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#E3F2FD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4872780" y="1550024"/>
            <a:ext cx="1810512" cy="914400"/>
            <a:chOff x="2178037" y="1054764"/>
            <a:chExt cx="1146188" cy="637511"/>
          </a:xfrm>
        </p:grpSpPr>
        <p:sp>
          <p:nvSpPr>
            <p:cNvPr id="1240" name="Google Shape;1240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7"/>
            <p:cNvSpPr txBox="1"/>
            <p:nvPr/>
          </p:nvSpPr>
          <p:spPr>
            <a:xfrm>
              <a:off x="2178046" y="1054768"/>
              <a:ext cx="4761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Zone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#FFF3E0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2" name="Google Shape;1242;p47"/>
          <p:cNvGrpSpPr/>
          <p:nvPr/>
        </p:nvGrpSpPr>
        <p:grpSpPr>
          <a:xfrm>
            <a:off x="4964220" y="1952361"/>
            <a:ext cx="1627632" cy="420928"/>
            <a:chOff x="2178037" y="1054764"/>
            <a:chExt cx="1146188" cy="637511"/>
          </a:xfrm>
        </p:grpSpPr>
        <p:sp>
          <p:nvSpPr>
            <p:cNvPr id="1243" name="Google Shape;1243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DE7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7"/>
            <p:cNvSpPr txBox="1"/>
            <p:nvPr/>
          </p:nvSpPr>
          <p:spPr>
            <a:xfrm>
              <a:off x="2178037" y="1054764"/>
              <a:ext cx="436411" cy="466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SubNetwork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#EDE7F6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5" name="Google Shape;1245;p47"/>
          <p:cNvGrpSpPr/>
          <p:nvPr/>
        </p:nvGrpSpPr>
        <p:grpSpPr>
          <a:xfrm>
            <a:off x="4785772" y="2684767"/>
            <a:ext cx="1991794" cy="923544"/>
            <a:chOff x="2178037" y="1054764"/>
            <a:chExt cx="1146188" cy="637511"/>
          </a:xfrm>
        </p:grpSpPr>
        <p:sp>
          <p:nvSpPr>
            <p:cNvPr id="1246" name="Google Shape;1246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CE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7"/>
            <p:cNvSpPr txBox="1"/>
            <p:nvPr/>
          </p:nvSpPr>
          <p:spPr>
            <a:xfrm>
              <a:off x="2178037" y="1054764"/>
              <a:ext cx="518051" cy="212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Kubernetes cluster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#FCE4EC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8" name="Google Shape;1248;p47"/>
          <p:cNvGrpSpPr/>
          <p:nvPr/>
        </p:nvGrpSpPr>
        <p:grpSpPr>
          <a:xfrm>
            <a:off x="4872780" y="3096976"/>
            <a:ext cx="1810512" cy="420051"/>
            <a:chOff x="2178037" y="1054764"/>
            <a:chExt cx="1146188" cy="637511"/>
          </a:xfrm>
        </p:grpSpPr>
        <p:sp>
          <p:nvSpPr>
            <p:cNvPr id="1249" name="Google Shape;1249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8F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7"/>
            <p:cNvSpPr txBox="1"/>
            <p:nvPr/>
          </p:nvSpPr>
          <p:spPr>
            <a:xfrm>
              <a:off x="2178037" y="1054764"/>
              <a:ext cx="251270" cy="467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pod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#E8F5E9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1" name="Google Shape;1251;p47"/>
          <p:cNvGrpSpPr/>
          <p:nvPr/>
        </p:nvGrpSpPr>
        <p:grpSpPr>
          <a:xfrm>
            <a:off x="4785772" y="3737942"/>
            <a:ext cx="1991794" cy="420772"/>
            <a:chOff x="2178037" y="1054764"/>
            <a:chExt cx="1146188" cy="637511"/>
          </a:xfrm>
        </p:grpSpPr>
        <p:sp>
          <p:nvSpPr>
            <p:cNvPr id="1252" name="Google Shape;1252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8EA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7"/>
            <p:cNvSpPr txBox="1"/>
            <p:nvPr/>
          </p:nvSpPr>
          <p:spPr>
            <a:xfrm>
              <a:off x="2178037" y="1054764"/>
              <a:ext cx="257919" cy="46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Account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#E8EAF6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4" name="Google Shape;1254;p47"/>
          <p:cNvGrpSpPr/>
          <p:nvPr/>
        </p:nvGrpSpPr>
        <p:grpSpPr>
          <a:xfrm>
            <a:off x="6868998" y="1137814"/>
            <a:ext cx="1991802" cy="2423160"/>
            <a:chOff x="2178032" y="1054764"/>
            <a:chExt cx="1146192" cy="637511"/>
          </a:xfrm>
        </p:grpSpPr>
        <p:sp>
          <p:nvSpPr>
            <p:cNvPr id="1255" name="Google Shape;1255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7"/>
            <p:cNvSpPr txBox="1"/>
            <p:nvPr/>
          </p:nvSpPr>
          <p:spPr>
            <a:xfrm>
              <a:off x="2178032" y="1054765"/>
              <a:ext cx="486900" cy="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Region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#ECEFF1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7" name="Google Shape;1257;p47"/>
          <p:cNvGrpSpPr/>
          <p:nvPr/>
        </p:nvGrpSpPr>
        <p:grpSpPr>
          <a:xfrm>
            <a:off x="6956011" y="1550014"/>
            <a:ext cx="1810515" cy="1920250"/>
            <a:chOff x="2178035" y="1054761"/>
            <a:chExt cx="1146190" cy="637514"/>
          </a:xfrm>
        </p:grpSpPr>
        <p:sp>
          <p:nvSpPr>
            <p:cNvPr id="1258" name="Google Shape;1258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7"/>
            <p:cNvSpPr txBox="1"/>
            <p:nvPr/>
          </p:nvSpPr>
          <p:spPr>
            <a:xfrm>
              <a:off x="2178035" y="1054761"/>
              <a:ext cx="5190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Zone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#FFF3E0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7047454" y="1952361"/>
            <a:ext cx="1627632" cy="1426464"/>
            <a:chOff x="2178037" y="1054764"/>
            <a:chExt cx="1146188" cy="637511"/>
          </a:xfrm>
        </p:grpSpPr>
        <p:sp>
          <p:nvSpPr>
            <p:cNvPr id="1261" name="Google Shape;1261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BE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7"/>
            <p:cNvSpPr txBox="1"/>
            <p:nvPr/>
          </p:nvSpPr>
          <p:spPr>
            <a:xfrm>
              <a:off x="2178037" y="1054764"/>
              <a:ext cx="299821" cy="1377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Firewall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#FBE9E7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3" name="Google Shape;1263;p47"/>
          <p:cNvGrpSpPr/>
          <p:nvPr/>
        </p:nvGrpSpPr>
        <p:grpSpPr>
          <a:xfrm>
            <a:off x="6869006" y="3737942"/>
            <a:ext cx="1991794" cy="420772"/>
            <a:chOff x="2178037" y="1054764"/>
            <a:chExt cx="1146188" cy="637511"/>
          </a:xfrm>
        </p:grpSpPr>
        <p:sp>
          <p:nvSpPr>
            <p:cNvPr id="1264" name="Google Shape;1264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chemeClr val="lt1">
                <a:alpha val="0"/>
              </a:schemeClr>
            </a:solidFill>
            <a:ln cap="rnd" cmpd="sng" w="19050">
              <a:solidFill>
                <a:srgbClr val="4284F3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7"/>
            <p:cNvSpPr txBox="1"/>
            <p:nvPr/>
          </p:nvSpPr>
          <p:spPr>
            <a:xfrm>
              <a:off x="2178037" y="1054764"/>
              <a:ext cx="560485" cy="46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Optional Component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2pt dashed line #4284F3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6" name="Google Shape;1266;p47"/>
          <p:cNvGrpSpPr/>
          <p:nvPr/>
        </p:nvGrpSpPr>
        <p:grpSpPr>
          <a:xfrm>
            <a:off x="7141207" y="2361136"/>
            <a:ext cx="1444752" cy="420624"/>
            <a:chOff x="2178037" y="1054764"/>
            <a:chExt cx="1146188" cy="637511"/>
          </a:xfrm>
        </p:grpSpPr>
        <p:sp>
          <p:nvSpPr>
            <p:cNvPr id="1267" name="Google Shape;1267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9FB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7"/>
            <p:cNvSpPr txBox="1"/>
            <p:nvPr/>
          </p:nvSpPr>
          <p:spPr>
            <a:xfrm>
              <a:off x="2178037" y="1054764"/>
              <a:ext cx="590849" cy="467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Instance Group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#F9FBE7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7141207" y="2873200"/>
            <a:ext cx="1444752" cy="420624"/>
            <a:chOff x="2178037" y="1054764"/>
            <a:chExt cx="1146188" cy="637511"/>
          </a:xfrm>
        </p:grpSpPr>
        <p:sp>
          <p:nvSpPr>
            <p:cNvPr id="1270" name="Google Shape;1270;p47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0F7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7"/>
            <p:cNvSpPr txBox="1"/>
            <p:nvPr/>
          </p:nvSpPr>
          <p:spPr>
            <a:xfrm>
              <a:off x="2178037" y="1054764"/>
              <a:ext cx="495468" cy="467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Replica Pool</a:t>
              </a:r>
              <a:b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#E0F7FA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72" name="Google Shape;1272;p47"/>
          <p:cNvSpPr/>
          <p:nvPr/>
        </p:nvSpPr>
        <p:spPr>
          <a:xfrm>
            <a:off x="116526" y="729661"/>
            <a:ext cx="2154167" cy="3885912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3" name="Google Shape;1273;p47"/>
          <p:cNvPicPr preferRelativeResize="0"/>
          <p:nvPr/>
        </p:nvPicPr>
        <p:blipFill rotWithShape="1">
          <a:blip r:embed="rId3">
            <a:alphaModFix/>
          </a:blip>
          <a:srcRect b="-59115" l="-6931" r="-5592" t="-49478"/>
          <a:stretch/>
        </p:blipFill>
        <p:spPr>
          <a:xfrm>
            <a:off x="163538" y="763650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Table of Contents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4846325" y="1330325"/>
            <a:ext cx="4066800" cy="32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33333"/>
                </a:solidFill>
                <a:latin typeface="Google Sans"/>
                <a:ea typeface="Google Sans"/>
                <a:cs typeface="Google Sans"/>
                <a:sym typeface="Google Sans"/>
              </a:rPr>
              <a:t>Diagram Examples: General			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action="ppaction://hlinksldjump" r:id="rId3"/>
              </a:rPr>
              <a:t>43</a:t>
            </a:r>
            <a:endParaRPr>
              <a:solidFill>
                <a:srgbClr val="33333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33333"/>
                </a:solidFill>
                <a:latin typeface="Google Sans"/>
                <a:ea typeface="Google Sans"/>
                <a:cs typeface="Google Sans"/>
                <a:sym typeface="Google Sans"/>
              </a:rPr>
              <a:t>Diagram Examples: Specific			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action="ppaction://hlinksldjump" r:id="rId4"/>
              </a:rPr>
              <a:t>56</a:t>
            </a:r>
            <a:endParaRPr>
              <a:solidFill>
                <a:srgbClr val="33333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Media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</a:t>
            </a: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</a:t>
            </a: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Digital Marketing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Internet of Things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</a:t>
            </a: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Financial Services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Dev Test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</a:t>
            </a: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Backup and Archive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Websites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</a:t>
            </a: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Mobile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</a:t>
            </a: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LifeSciences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Retail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</a:t>
            </a: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Big Data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33333"/>
                </a:solidFill>
                <a:latin typeface="Google Sans"/>
                <a:ea typeface="Google Sans"/>
                <a:cs typeface="Google Sans"/>
                <a:sym typeface="Google Sans"/>
              </a:rPr>
              <a:t>Resources						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action="ppaction://hlinksldjump" r:id="rId5"/>
              </a:rPr>
              <a:t>101</a:t>
            </a:r>
            <a:endParaRPr>
              <a:solidFill>
                <a:srgbClr val="33333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373075" y="1330325"/>
            <a:ext cx="4066800" cy="32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33333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						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action="ppaction://hlinksldjump" r:id="rId6"/>
              </a:rPr>
              <a:t>4</a:t>
            </a:r>
            <a:endParaRPr>
              <a:solidFill>
                <a:srgbClr val="33333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33333"/>
                </a:solidFill>
                <a:latin typeface="Google Sans"/>
                <a:ea typeface="Google Sans"/>
                <a:cs typeface="Google Sans"/>
                <a:sym typeface="Google Sans"/>
              </a:rPr>
              <a:t>Diagram Elements						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action="ppaction://hlinksldjump" r:id="rId7"/>
              </a:rPr>
              <a:t>13</a:t>
            </a:r>
            <a:endParaRPr>
              <a:solidFill>
                <a:srgbClr val="33333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Overview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User Cards and User Paths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Product and Service Cards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Zones and Nesting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Title and Footer Bars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33333"/>
                </a:solidFill>
                <a:latin typeface="Google Sans"/>
                <a:ea typeface="Google Sans"/>
                <a:cs typeface="Google Sans"/>
                <a:sym typeface="Google Sans"/>
              </a:rPr>
              <a:t>Material Icons from Google				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action="ppaction://hlinksldjump" r:id="rId8"/>
              </a:rPr>
              <a:t>24</a:t>
            </a:r>
            <a:endParaRPr>
              <a:solidFill>
                <a:srgbClr val="33333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33333"/>
                </a:solidFill>
                <a:latin typeface="Google Sans"/>
                <a:ea typeface="Google Sans"/>
                <a:cs typeface="Google Sans"/>
                <a:sym typeface="Google Sans"/>
              </a:rPr>
              <a:t>Elements for Slides &amp; PPT					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action="ppaction://hlinksldjump" r:id="rId9"/>
              </a:rPr>
              <a:t>26</a:t>
            </a:r>
            <a:endParaRPr>
              <a:solidFill>
                <a:srgbClr val="33333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User and Device Cards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Service Cards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Zones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Product Cards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Expanded Product Cards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Google Sans"/>
                <a:ea typeface="Google Sans"/>
                <a:cs typeface="Google Sans"/>
                <a:sym typeface="Google Sans"/>
              </a:rPr>
              <a:t>     Title bar, Footer bar, Project Zone, Notes, Markers, and Legend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8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cxnSp>
        <p:nvCxnSpPr>
          <p:cNvPr id="1280" name="Google Shape;1280;p48"/>
          <p:cNvCxnSpPr/>
          <p:nvPr/>
        </p:nvCxnSpPr>
        <p:spPr>
          <a:xfrm>
            <a:off x="289175" y="679400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1" name="Google Shape;1281;p48"/>
          <p:cNvSpPr txBox="1"/>
          <p:nvPr/>
        </p:nvSpPr>
        <p:spPr>
          <a:xfrm>
            <a:off x="4157111" y="580700"/>
            <a:ext cx="8298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Compute</a:t>
            </a:r>
            <a:endParaRPr/>
          </a:p>
        </p:txBody>
      </p:sp>
      <p:sp>
        <p:nvSpPr>
          <p:cNvPr id="1282" name="Google Shape;1282;p48"/>
          <p:cNvSpPr/>
          <p:nvPr/>
        </p:nvSpPr>
        <p:spPr>
          <a:xfrm>
            <a:off x="1451808" y="1022624"/>
            <a:ext cx="1137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grpSp>
        <p:nvGrpSpPr>
          <p:cNvPr id="1283" name="Google Shape;1283;p48"/>
          <p:cNvGrpSpPr/>
          <p:nvPr/>
        </p:nvGrpSpPr>
        <p:grpSpPr>
          <a:xfrm>
            <a:off x="2926511" y="1022033"/>
            <a:ext cx="1190920" cy="431654"/>
            <a:chOff x="3097961" y="2131983"/>
            <a:chExt cx="1190920" cy="431654"/>
          </a:xfrm>
        </p:grpSpPr>
        <p:sp>
          <p:nvSpPr>
            <p:cNvPr id="1284" name="Google Shape;1284;p48"/>
            <p:cNvSpPr/>
            <p:nvPr/>
          </p:nvSpPr>
          <p:spPr>
            <a:xfrm>
              <a:off x="3154881" y="2186837"/>
              <a:ext cx="11340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3097961" y="2131983"/>
              <a:ext cx="1137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/>
            </a:p>
          </p:txBody>
        </p:sp>
      </p:grpSp>
      <p:grpSp>
        <p:nvGrpSpPr>
          <p:cNvPr id="1286" name="Google Shape;1286;p48"/>
          <p:cNvGrpSpPr/>
          <p:nvPr/>
        </p:nvGrpSpPr>
        <p:grpSpPr>
          <a:xfrm>
            <a:off x="2926497" y="1732400"/>
            <a:ext cx="1216726" cy="431650"/>
            <a:chOff x="3097947" y="2718525"/>
            <a:chExt cx="1216726" cy="431650"/>
          </a:xfrm>
        </p:grpSpPr>
        <p:sp>
          <p:nvSpPr>
            <p:cNvPr id="1287" name="Google Shape;1287;p48"/>
            <p:cNvSpPr/>
            <p:nvPr/>
          </p:nvSpPr>
          <p:spPr>
            <a:xfrm>
              <a:off x="3154874" y="2773375"/>
              <a:ext cx="11598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3097947" y="2718525"/>
              <a:ext cx="11598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9" name="Google Shape;1289;p48"/>
          <p:cNvSpPr/>
          <p:nvPr/>
        </p:nvSpPr>
        <p:spPr>
          <a:xfrm>
            <a:off x="1451814" y="1733000"/>
            <a:ext cx="1159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90" name="Google Shape;1290;p48"/>
          <p:cNvGrpSpPr/>
          <p:nvPr/>
        </p:nvGrpSpPr>
        <p:grpSpPr>
          <a:xfrm>
            <a:off x="2926500" y="2484900"/>
            <a:ext cx="1275225" cy="431650"/>
            <a:chOff x="3097950" y="3318625"/>
            <a:chExt cx="1275225" cy="431650"/>
          </a:xfrm>
        </p:grpSpPr>
        <p:sp>
          <p:nvSpPr>
            <p:cNvPr id="1291" name="Google Shape;1291;p48"/>
            <p:cNvSpPr/>
            <p:nvPr/>
          </p:nvSpPr>
          <p:spPr>
            <a:xfrm>
              <a:off x="3154875" y="3373475"/>
              <a:ext cx="1218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3097950" y="3318625"/>
              <a:ext cx="1218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75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lang="en-US" sz="70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Google Kubernetes</a:t>
              </a:r>
              <a:b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Engine</a:t>
              </a:r>
              <a:endParaRPr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93" name="Google Shape;1293;p48"/>
          <p:cNvSpPr/>
          <p:nvPr/>
        </p:nvSpPr>
        <p:spPr>
          <a:xfrm>
            <a:off x="1451800" y="2485500"/>
            <a:ext cx="1218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 Kubernetes</a:t>
            </a:r>
            <a:b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94" name="Google Shape;1294;p48"/>
          <p:cNvGrpSpPr/>
          <p:nvPr/>
        </p:nvGrpSpPr>
        <p:grpSpPr>
          <a:xfrm>
            <a:off x="7232461" y="1022637"/>
            <a:ext cx="1208920" cy="431654"/>
            <a:chOff x="7365811" y="955962"/>
            <a:chExt cx="1208920" cy="431654"/>
          </a:xfrm>
        </p:grpSpPr>
        <p:sp>
          <p:nvSpPr>
            <p:cNvPr id="1295" name="Google Shape;1295;p48"/>
            <p:cNvSpPr/>
            <p:nvPr/>
          </p:nvSpPr>
          <p:spPr>
            <a:xfrm>
              <a:off x="7422731" y="1010816"/>
              <a:ext cx="11520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7365811" y="955962"/>
              <a:ext cx="1151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75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lang="en-US" sz="70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GPUs</a:t>
              </a:r>
              <a:endParaRPr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97" name="Google Shape;1297;p48"/>
          <p:cNvSpPr/>
          <p:nvPr/>
        </p:nvSpPr>
        <p:spPr>
          <a:xfrm>
            <a:off x="5710632" y="1023228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G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8" name="Google Shape;1298;p48"/>
          <p:cNvSpPr/>
          <p:nvPr/>
        </p:nvSpPr>
        <p:spPr>
          <a:xfrm>
            <a:off x="299288" y="1022624"/>
            <a:ext cx="843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9" name="Google Shape;1299;p48"/>
          <p:cNvSpPr/>
          <p:nvPr/>
        </p:nvSpPr>
        <p:spPr>
          <a:xfrm>
            <a:off x="299287" y="1732993"/>
            <a:ext cx="750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0" name="Google Shape;1300;p48"/>
          <p:cNvSpPr/>
          <p:nvPr/>
        </p:nvSpPr>
        <p:spPr>
          <a:xfrm>
            <a:off x="299274" y="2485500"/>
            <a:ext cx="929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48"/>
          <p:cNvSpPr/>
          <p:nvPr/>
        </p:nvSpPr>
        <p:spPr>
          <a:xfrm>
            <a:off x="4586176" y="1023225"/>
            <a:ext cx="750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GPUs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02" name="Google Shape;1302;p48"/>
          <p:cNvGrpSpPr/>
          <p:nvPr/>
        </p:nvGrpSpPr>
        <p:grpSpPr>
          <a:xfrm>
            <a:off x="7232461" y="1747412"/>
            <a:ext cx="1208920" cy="431654"/>
            <a:chOff x="7365811" y="2733537"/>
            <a:chExt cx="1208920" cy="431654"/>
          </a:xfrm>
        </p:grpSpPr>
        <p:sp>
          <p:nvSpPr>
            <p:cNvPr id="1303" name="Google Shape;1303;p48"/>
            <p:cNvSpPr/>
            <p:nvPr/>
          </p:nvSpPr>
          <p:spPr>
            <a:xfrm>
              <a:off x="7422731" y="2788391"/>
              <a:ext cx="11520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7365811" y="2733537"/>
              <a:ext cx="1151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Functions</a:t>
              </a:r>
              <a:endParaRPr/>
            </a:p>
          </p:txBody>
        </p:sp>
      </p:grpSp>
      <p:sp>
        <p:nvSpPr>
          <p:cNvPr id="1305" name="Google Shape;1305;p48"/>
          <p:cNvSpPr/>
          <p:nvPr/>
        </p:nvSpPr>
        <p:spPr>
          <a:xfrm>
            <a:off x="5706145" y="1748003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p48"/>
          <p:cNvSpPr/>
          <p:nvPr/>
        </p:nvSpPr>
        <p:spPr>
          <a:xfrm>
            <a:off x="4586187" y="1748003"/>
            <a:ext cx="874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07" name="Google Shape;1307;p48"/>
          <p:cNvGrpSpPr/>
          <p:nvPr/>
        </p:nvGrpSpPr>
        <p:grpSpPr>
          <a:xfrm>
            <a:off x="7232447" y="2500750"/>
            <a:ext cx="1488526" cy="431675"/>
            <a:chOff x="7365797" y="3334475"/>
            <a:chExt cx="1488526" cy="431675"/>
          </a:xfrm>
        </p:grpSpPr>
        <p:sp>
          <p:nvSpPr>
            <p:cNvPr id="1308" name="Google Shape;1308;p48"/>
            <p:cNvSpPr/>
            <p:nvPr/>
          </p:nvSpPr>
          <p:spPr>
            <a:xfrm>
              <a:off x="7422724" y="3389350"/>
              <a:ext cx="14316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7365797" y="3334475"/>
              <a:ext cx="1431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Container-Optimized OS</a:t>
              </a:r>
              <a:endParaRPr/>
            </a:p>
          </p:txBody>
        </p:sp>
      </p:grpSp>
      <p:sp>
        <p:nvSpPr>
          <p:cNvPr id="1310" name="Google Shape;1310;p48"/>
          <p:cNvSpPr/>
          <p:nvPr/>
        </p:nvSpPr>
        <p:spPr>
          <a:xfrm>
            <a:off x="5706139" y="2501350"/>
            <a:ext cx="1431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Container-Optimized OS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48"/>
          <p:cNvSpPr/>
          <p:nvPr/>
        </p:nvSpPr>
        <p:spPr>
          <a:xfrm>
            <a:off x="4586175" y="2501350"/>
            <a:ext cx="1044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Container-</a:t>
            </a:r>
            <a:b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Optimized OS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2" name="Google Shape;1312;p48"/>
          <p:cNvSpPr/>
          <p:nvPr/>
        </p:nvSpPr>
        <p:spPr>
          <a:xfrm>
            <a:off x="299274" y="3283100"/>
            <a:ext cx="929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Run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3" name="Google Shape;1313;p48"/>
          <p:cNvSpPr/>
          <p:nvPr/>
        </p:nvSpPr>
        <p:spPr>
          <a:xfrm>
            <a:off x="1451800" y="3283100"/>
            <a:ext cx="1218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Run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14" name="Google Shape;1314;p48"/>
          <p:cNvGrpSpPr/>
          <p:nvPr/>
        </p:nvGrpSpPr>
        <p:grpSpPr>
          <a:xfrm>
            <a:off x="2926500" y="3283100"/>
            <a:ext cx="1275225" cy="431650"/>
            <a:chOff x="3097950" y="3318625"/>
            <a:chExt cx="1275225" cy="431650"/>
          </a:xfrm>
        </p:grpSpPr>
        <p:sp>
          <p:nvSpPr>
            <p:cNvPr id="1315" name="Google Shape;1315;p48"/>
            <p:cNvSpPr/>
            <p:nvPr/>
          </p:nvSpPr>
          <p:spPr>
            <a:xfrm>
              <a:off x="3154875" y="3373475"/>
              <a:ext cx="1218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3097950" y="3318625"/>
              <a:ext cx="1218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Run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17" name="Google Shape;1317;p48"/>
          <p:cNvSpPr/>
          <p:nvPr/>
        </p:nvSpPr>
        <p:spPr>
          <a:xfrm>
            <a:off x="4586175" y="3254100"/>
            <a:ext cx="1044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Anthos clusters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8" name="Google Shape;1318;p48"/>
          <p:cNvSpPr/>
          <p:nvPr/>
        </p:nvSpPr>
        <p:spPr>
          <a:xfrm>
            <a:off x="5714887" y="3254100"/>
            <a:ext cx="1218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Anthos clusters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19" name="Google Shape;1319;p48"/>
          <p:cNvGrpSpPr/>
          <p:nvPr/>
        </p:nvGrpSpPr>
        <p:grpSpPr>
          <a:xfrm>
            <a:off x="7232450" y="3254100"/>
            <a:ext cx="1275225" cy="431650"/>
            <a:chOff x="3097950" y="3318625"/>
            <a:chExt cx="1275225" cy="431650"/>
          </a:xfrm>
        </p:grpSpPr>
        <p:sp>
          <p:nvSpPr>
            <p:cNvPr id="1320" name="Google Shape;1320;p48"/>
            <p:cNvSpPr/>
            <p:nvPr/>
          </p:nvSpPr>
          <p:spPr>
            <a:xfrm>
              <a:off x="3154875" y="3373475"/>
              <a:ext cx="1218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3097950" y="3318625"/>
              <a:ext cx="1218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Anthos clusters</a:t>
              </a:r>
              <a:endParaRPr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22" name="Google Shape;1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787" y="110515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825" y="110545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637" y="110545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50" y="109795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412" y="109795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012" y="109765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28" y="1803822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291" y="1849010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978" y="1873135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925" y="1835825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5975" y="1835825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3463" y="1793638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512" y="2572788"/>
            <a:ext cx="238725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9036" y="2574598"/>
            <a:ext cx="235100" cy="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3098" y="2553389"/>
            <a:ext cx="235100" cy="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948" y="2577370"/>
            <a:ext cx="216500" cy="24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8998" y="2552495"/>
            <a:ext cx="216500" cy="24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3573" y="2577370"/>
            <a:ext cx="216500" cy="24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625" y="3357085"/>
            <a:ext cx="235100" cy="24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4275" y="3356985"/>
            <a:ext cx="235100" cy="24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9700" y="3365160"/>
            <a:ext cx="235100" cy="24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4404" y="3254697"/>
            <a:ext cx="306175" cy="30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7566" y="3313122"/>
            <a:ext cx="306175" cy="30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0454" y="3313947"/>
            <a:ext cx="306175" cy="3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1" name="Google Shape;1351;p49"/>
          <p:cNvCxnSpPr/>
          <p:nvPr/>
        </p:nvCxnSpPr>
        <p:spPr>
          <a:xfrm>
            <a:off x="289175" y="707350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2" name="Google Shape;1352;p49"/>
          <p:cNvSpPr txBox="1"/>
          <p:nvPr/>
        </p:nvSpPr>
        <p:spPr>
          <a:xfrm>
            <a:off x="3654425" y="608650"/>
            <a:ext cx="18351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API Management</a:t>
            </a:r>
            <a:endParaRPr/>
          </a:p>
        </p:txBody>
      </p:sp>
      <p:sp>
        <p:nvSpPr>
          <p:cNvPr id="1353" name="Google Shape;1353;p49"/>
          <p:cNvSpPr/>
          <p:nvPr/>
        </p:nvSpPr>
        <p:spPr>
          <a:xfrm>
            <a:off x="1486900" y="1032150"/>
            <a:ext cx="1044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 Analytics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54" name="Google Shape;1354;p49"/>
          <p:cNvGrpSpPr/>
          <p:nvPr/>
        </p:nvGrpSpPr>
        <p:grpSpPr>
          <a:xfrm>
            <a:off x="2922775" y="1031550"/>
            <a:ext cx="1101225" cy="431650"/>
            <a:chOff x="3104325" y="3241350"/>
            <a:chExt cx="1101225" cy="431650"/>
          </a:xfrm>
        </p:grpSpPr>
        <p:sp>
          <p:nvSpPr>
            <p:cNvPr id="1355" name="Google Shape;1355;p49"/>
            <p:cNvSpPr/>
            <p:nvPr/>
          </p:nvSpPr>
          <p:spPr>
            <a:xfrm>
              <a:off x="3161250" y="3296200"/>
              <a:ext cx="1044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3104325" y="3241350"/>
              <a:ext cx="1044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API Analytics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57" name="Google Shape;1357;p49"/>
          <p:cNvSpPr/>
          <p:nvPr/>
        </p:nvSpPr>
        <p:spPr>
          <a:xfrm>
            <a:off x="305425" y="1032138"/>
            <a:ext cx="898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 Analytics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8" name="Google Shape;1358;p49"/>
          <p:cNvSpPr/>
          <p:nvPr/>
        </p:nvSpPr>
        <p:spPr>
          <a:xfrm>
            <a:off x="1477025" y="1725900"/>
            <a:ext cx="1191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 Monetization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59" name="Google Shape;1359;p49"/>
          <p:cNvGrpSpPr/>
          <p:nvPr/>
        </p:nvGrpSpPr>
        <p:grpSpPr>
          <a:xfrm>
            <a:off x="2923700" y="1725325"/>
            <a:ext cx="1247899" cy="431650"/>
            <a:chOff x="3105250" y="3782725"/>
            <a:chExt cx="1247899" cy="431650"/>
          </a:xfrm>
        </p:grpSpPr>
        <p:sp>
          <p:nvSpPr>
            <p:cNvPr id="1360" name="Google Shape;1360;p49"/>
            <p:cNvSpPr/>
            <p:nvPr/>
          </p:nvSpPr>
          <p:spPr>
            <a:xfrm>
              <a:off x="3162150" y="3837575"/>
              <a:ext cx="11910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1" name="Google Shape;1361;p49"/>
            <p:cNvSpPr/>
            <p:nvPr/>
          </p:nvSpPr>
          <p:spPr>
            <a:xfrm>
              <a:off x="3105250" y="3782725"/>
              <a:ext cx="11910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API Monetization</a:t>
              </a:r>
              <a:endParaRPr/>
            </a:p>
          </p:txBody>
        </p:sp>
      </p:grpSp>
      <p:sp>
        <p:nvSpPr>
          <p:cNvPr id="1362" name="Google Shape;1362;p49"/>
          <p:cNvSpPr/>
          <p:nvPr/>
        </p:nvSpPr>
        <p:spPr>
          <a:xfrm>
            <a:off x="289175" y="1725900"/>
            <a:ext cx="1020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 Monetization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63" name="Google Shape;1363;p49"/>
          <p:cNvGrpSpPr/>
          <p:nvPr/>
        </p:nvGrpSpPr>
        <p:grpSpPr>
          <a:xfrm>
            <a:off x="2923701" y="2495300"/>
            <a:ext cx="1367597" cy="431650"/>
            <a:chOff x="3105251" y="4324100"/>
            <a:chExt cx="1367597" cy="431650"/>
          </a:xfrm>
        </p:grpSpPr>
        <p:sp>
          <p:nvSpPr>
            <p:cNvPr id="1364" name="Google Shape;1364;p49"/>
            <p:cNvSpPr/>
            <p:nvPr/>
          </p:nvSpPr>
          <p:spPr>
            <a:xfrm>
              <a:off x="3162149" y="4378950"/>
              <a:ext cx="13107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3105251" y="4324100"/>
              <a:ext cx="1310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Apigee API Platform</a:t>
              </a:r>
              <a:endParaRPr/>
            </a:p>
          </p:txBody>
        </p:sp>
      </p:grpSp>
      <p:sp>
        <p:nvSpPr>
          <p:cNvPr id="1366" name="Google Shape;1366;p49"/>
          <p:cNvSpPr/>
          <p:nvPr/>
        </p:nvSpPr>
        <p:spPr>
          <a:xfrm>
            <a:off x="289175" y="2495875"/>
            <a:ext cx="935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Apigee API Platform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7" name="Google Shape;1367;p49"/>
          <p:cNvSpPr/>
          <p:nvPr/>
        </p:nvSpPr>
        <p:spPr>
          <a:xfrm>
            <a:off x="1568800" y="2495875"/>
            <a:ext cx="1310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Apigee API Platform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68" name="Google Shape;1368;p49"/>
          <p:cNvGrpSpPr/>
          <p:nvPr/>
        </p:nvGrpSpPr>
        <p:grpSpPr>
          <a:xfrm>
            <a:off x="7266825" y="1031550"/>
            <a:ext cx="1101225" cy="431650"/>
            <a:chOff x="7372175" y="3241350"/>
            <a:chExt cx="1101225" cy="431650"/>
          </a:xfrm>
        </p:grpSpPr>
        <p:sp>
          <p:nvSpPr>
            <p:cNvPr id="1369" name="Google Shape;1369;p49"/>
            <p:cNvSpPr/>
            <p:nvPr/>
          </p:nvSpPr>
          <p:spPr>
            <a:xfrm>
              <a:off x="7429100" y="3296200"/>
              <a:ext cx="1044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7372175" y="3241350"/>
              <a:ext cx="1044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Apigee Sense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71" name="Google Shape;1371;p49"/>
          <p:cNvSpPr/>
          <p:nvPr/>
        </p:nvSpPr>
        <p:spPr>
          <a:xfrm>
            <a:off x="4649475" y="1032150"/>
            <a:ext cx="780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Apigee Sense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49"/>
          <p:cNvSpPr/>
          <p:nvPr/>
        </p:nvSpPr>
        <p:spPr>
          <a:xfrm>
            <a:off x="5866825" y="1025525"/>
            <a:ext cx="1044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Apigee Sense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3" name="Google Shape;1373;p49"/>
          <p:cNvSpPr/>
          <p:nvPr/>
        </p:nvSpPr>
        <p:spPr>
          <a:xfrm>
            <a:off x="5821065" y="1725906"/>
            <a:ext cx="1135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Endpoints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74" name="Google Shape;1374;p49"/>
          <p:cNvGrpSpPr/>
          <p:nvPr/>
        </p:nvGrpSpPr>
        <p:grpSpPr>
          <a:xfrm>
            <a:off x="7267740" y="1725315"/>
            <a:ext cx="1218220" cy="431654"/>
            <a:chOff x="3104315" y="3555840"/>
            <a:chExt cx="1218220" cy="431654"/>
          </a:xfrm>
        </p:grpSpPr>
        <p:sp>
          <p:nvSpPr>
            <p:cNvPr id="1375" name="Google Shape;1375;p49"/>
            <p:cNvSpPr/>
            <p:nvPr/>
          </p:nvSpPr>
          <p:spPr>
            <a:xfrm>
              <a:off x="3161235" y="3610695"/>
              <a:ext cx="1161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3104315" y="3555840"/>
              <a:ext cx="1158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Endpoints</a:t>
              </a:r>
              <a:endParaRPr/>
            </a:p>
          </p:txBody>
        </p:sp>
      </p:grpSp>
      <p:sp>
        <p:nvSpPr>
          <p:cNvPr id="1377" name="Google Shape;1377;p49"/>
          <p:cNvSpPr/>
          <p:nvPr/>
        </p:nvSpPr>
        <p:spPr>
          <a:xfrm>
            <a:off x="5821065" y="2495881"/>
            <a:ext cx="1135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Developer Portal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78" name="Google Shape;1378;p49"/>
          <p:cNvGrpSpPr/>
          <p:nvPr/>
        </p:nvGrpSpPr>
        <p:grpSpPr>
          <a:xfrm>
            <a:off x="7267740" y="2495290"/>
            <a:ext cx="1218220" cy="431654"/>
            <a:chOff x="7373090" y="4324090"/>
            <a:chExt cx="1218220" cy="431654"/>
          </a:xfrm>
        </p:grpSpPr>
        <p:sp>
          <p:nvSpPr>
            <p:cNvPr id="1379" name="Google Shape;1379;p49"/>
            <p:cNvSpPr/>
            <p:nvPr/>
          </p:nvSpPr>
          <p:spPr>
            <a:xfrm>
              <a:off x="7430010" y="4378945"/>
              <a:ext cx="1161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7373090" y="4324090"/>
              <a:ext cx="1158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Developer Portal</a:t>
              </a:r>
              <a:endParaRPr/>
            </a:p>
          </p:txBody>
        </p:sp>
      </p:grpSp>
      <p:sp>
        <p:nvSpPr>
          <p:cNvPr id="1381" name="Google Shape;1381;p49"/>
          <p:cNvSpPr/>
          <p:nvPr/>
        </p:nvSpPr>
        <p:spPr>
          <a:xfrm>
            <a:off x="4649471" y="1764019"/>
            <a:ext cx="880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Endpoints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2" name="Google Shape;1382;p49"/>
          <p:cNvSpPr/>
          <p:nvPr/>
        </p:nvSpPr>
        <p:spPr>
          <a:xfrm>
            <a:off x="4633221" y="2495881"/>
            <a:ext cx="880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Developer Portal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3" name="Google Shape;1383;p49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pic>
        <p:nvPicPr>
          <p:cNvPr id="1384" name="Google Shape;13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875" y="1143563"/>
            <a:ext cx="299650" cy="14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3000" y="1787408"/>
            <a:ext cx="197400" cy="20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000" y="2609003"/>
            <a:ext cx="197400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9525" y="1117925"/>
            <a:ext cx="197400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7575" y="1117637"/>
            <a:ext cx="197400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7250" y="1117925"/>
            <a:ext cx="197400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8400" y="1863548"/>
            <a:ext cx="299650" cy="1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6450" y="1813610"/>
            <a:ext cx="299650" cy="1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6825" y="1814035"/>
            <a:ext cx="299650" cy="1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00" y="1812321"/>
            <a:ext cx="197400" cy="20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025" y="1800908"/>
            <a:ext cx="197400" cy="20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50" y="2588278"/>
            <a:ext cx="197400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7575" y="2609003"/>
            <a:ext cx="197400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800" y="1143851"/>
            <a:ext cx="299650" cy="14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25" y="1143851"/>
            <a:ext cx="299650" cy="14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8397" y="2594936"/>
            <a:ext cx="299650" cy="21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5947" y="2594936"/>
            <a:ext cx="299650" cy="21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572" y="2567261"/>
            <a:ext cx="299650" cy="212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7" name="Google Shape;1407;p50"/>
          <p:cNvCxnSpPr/>
          <p:nvPr/>
        </p:nvCxnSpPr>
        <p:spPr>
          <a:xfrm>
            <a:off x="289175" y="707350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50"/>
          <p:cNvSpPr txBox="1"/>
          <p:nvPr/>
        </p:nvSpPr>
        <p:spPr>
          <a:xfrm>
            <a:off x="3654425" y="608650"/>
            <a:ext cx="18351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/>
          </a:p>
        </p:txBody>
      </p:sp>
      <p:sp>
        <p:nvSpPr>
          <p:cNvPr id="1409" name="Google Shape;1409;p50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sp>
        <p:nvSpPr>
          <p:cNvPr id="1410" name="Google Shape;1410;p50"/>
          <p:cNvSpPr/>
          <p:nvPr/>
        </p:nvSpPr>
        <p:spPr>
          <a:xfrm>
            <a:off x="1526482" y="1032149"/>
            <a:ext cx="897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IAM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11" name="Google Shape;1411;p50"/>
          <p:cNvGrpSpPr/>
          <p:nvPr/>
        </p:nvGrpSpPr>
        <p:grpSpPr>
          <a:xfrm>
            <a:off x="3356474" y="1031558"/>
            <a:ext cx="953020" cy="431654"/>
            <a:chOff x="3414936" y="955358"/>
            <a:chExt cx="953020" cy="431654"/>
          </a:xfrm>
        </p:grpSpPr>
        <p:sp>
          <p:nvSpPr>
            <p:cNvPr id="1412" name="Google Shape;1412;p50"/>
            <p:cNvSpPr/>
            <p:nvPr/>
          </p:nvSpPr>
          <p:spPr>
            <a:xfrm>
              <a:off x="3471856" y="1010212"/>
              <a:ext cx="8961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3414936" y="955358"/>
              <a:ext cx="8970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IAM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14" name="Google Shape;1414;p50"/>
          <p:cNvSpPr/>
          <p:nvPr/>
        </p:nvSpPr>
        <p:spPr>
          <a:xfrm>
            <a:off x="290941" y="1032149"/>
            <a:ext cx="712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IAM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5" name="Google Shape;1415;p50"/>
          <p:cNvSpPr/>
          <p:nvPr/>
        </p:nvSpPr>
        <p:spPr>
          <a:xfrm>
            <a:off x="1536007" y="1711574"/>
            <a:ext cx="1485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Resource Manager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16" name="Google Shape;1416;p50"/>
          <p:cNvGrpSpPr/>
          <p:nvPr/>
        </p:nvGrpSpPr>
        <p:grpSpPr>
          <a:xfrm>
            <a:off x="3356474" y="1711563"/>
            <a:ext cx="1538319" cy="431654"/>
            <a:chOff x="1820920" y="1987113"/>
            <a:chExt cx="1538319" cy="431654"/>
          </a:xfrm>
        </p:grpSpPr>
        <p:sp>
          <p:nvSpPr>
            <p:cNvPr id="1417" name="Google Shape;1417;p50"/>
            <p:cNvSpPr/>
            <p:nvPr/>
          </p:nvSpPr>
          <p:spPr>
            <a:xfrm>
              <a:off x="1877840" y="2041967"/>
              <a:ext cx="1481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1820920" y="1987113"/>
              <a:ext cx="1485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Resource Manager</a:t>
              </a:r>
              <a:endParaRPr/>
            </a:p>
          </p:txBody>
        </p:sp>
      </p:grpSp>
      <p:sp>
        <p:nvSpPr>
          <p:cNvPr id="1419" name="Google Shape;1419;p50"/>
          <p:cNvSpPr/>
          <p:nvPr/>
        </p:nvSpPr>
        <p:spPr>
          <a:xfrm>
            <a:off x="289167" y="1711574"/>
            <a:ext cx="1110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Resource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50"/>
          <p:cNvSpPr/>
          <p:nvPr/>
        </p:nvSpPr>
        <p:spPr>
          <a:xfrm>
            <a:off x="1545532" y="2410644"/>
            <a:ext cx="1403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Web 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Security Scanner</a:t>
            </a:r>
            <a:endParaRPr/>
          </a:p>
        </p:txBody>
      </p:sp>
      <p:grpSp>
        <p:nvGrpSpPr>
          <p:cNvPr id="1421" name="Google Shape;1421;p50"/>
          <p:cNvGrpSpPr/>
          <p:nvPr/>
        </p:nvGrpSpPr>
        <p:grpSpPr>
          <a:xfrm>
            <a:off x="3356474" y="2410646"/>
            <a:ext cx="1455819" cy="431654"/>
            <a:chOff x="1820920" y="3076771"/>
            <a:chExt cx="1455819" cy="431654"/>
          </a:xfrm>
        </p:grpSpPr>
        <p:sp>
          <p:nvSpPr>
            <p:cNvPr id="1422" name="Google Shape;1422;p50"/>
            <p:cNvSpPr/>
            <p:nvPr/>
          </p:nvSpPr>
          <p:spPr>
            <a:xfrm>
              <a:off x="1877840" y="3131625"/>
              <a:ext cx="13989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1820920" y="3076771"/>
              <a:ext cx="1403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Web</a:t>
              </a: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 Security Scanner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24" name="Google Shape;1424;p50"/>
          <p:cNvSpPr/>
          <p:nvPr/>
        </p:nvSpPr>
        <p:spPr>
          <a:xfrm>
            <a:off x="1545538" y="3081150"/>
            <a:ext cx="1485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Key Management Service</a:t>
            </a:r>
            <a:endParaRPr/>
          </a:p>
        </p:txBody>
      </p:sp>
      <p:sp>
        <p:nvSpPr>
          <p:cNvPr id="1425" name="Google Shape;1425;p50"/>
          <p:cNvSpPr/>
          <p:nvPr/>
        </p:nvSpPr>
        <p:spPr>
          <a:xfrm>
            <a:off x="279650" y="3081150"/>
            <a:ext cx="1180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Key Management Service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6" name="Google Shape;1426;p50"/>
          <p:cNvSpPr/>
          <p:nvPr/>
        </p:nvSpPr>
        <p:spPr>
          <a:xfrm>
            <a:off x="316317" y="2396356"/>
            <a:ext cx="1055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Web 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Scanner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50"/>
          <p:cNvSpPr/>
          <p:nvPr/>
        </p:nvSpPr>
        <p:spPr>
          <a:xfrm>
            <a:off x="1547325" y="3750925"/>
            <a:ext cx="1767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Security Command Center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28" name="Google Shape;1428;p50"/>
          <p:cNvGrpSpPr/>
          <p:nvPr/>
        </p:nvGrpSpPr>
        <p:grpSpPr>
          <a:xfrm>
            <a:off x="3371450" y="3742125"/>
            <a:ext cx="1824225" cy="431650"/>
            <a:chOff x="1536025" y="3831600"/>
            <a:chExt cx="1824225" cy="431650"/>
          </a:xfrm>
        </p:grpSpPr>
        <p:sp>
          <p:nvSpPr>
            <p:cNvPr id="1429" name="Google Shape;1429;p50"/>
            <p:cNvSpPr/>
            <p:nvPr/>
          </p:nvSpPr>
          <p:spPr>
            <a:xfrm>
              <a:off x="1592950" y="3886450"/>
              <a:ext cx="1767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1536025" y="3831600"/>
              <a:ext cx="1767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Security Command Center</a:t>
              </a:r>
              <a:endParaRPr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1" name="Google Shape;1431;p50"/>
          <p:cNvGrpSpPr/>
          <p:nvPr/>
        </p:nvGrpSpPr>
        <p:grpSpPr>
          <a:xfrm>
            <a:off x="5489525" y="955350"/>
            <a:ext cx="1033425" cy="431650"/>
            <a:chOff x="7712500" y="955350"/>
            <a:chExt cx="1033425" cy="431650"/>
          </a:xfrm>
        </p:grpSpPr>
        <p:sp>
          <p:nvSpPr>
            <p:cNvPr id="1432" name="Google Shape;1432;p50"/>
            <p:cNvSpPr/>
            <p:nvPr/>
          </p:nvSpPr>
          <p:spPr>
            <a:xfrm>
              <a:off x="7769425" y="1010200"/>
              <a:ext cx="9765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7712500" y="955350"/>
              <a:ext cx="9765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BeyondCorp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34" name="Google Shape;1434;p50"/>
          <p:cNvSpPr/>
          <p:nvPr/>
        </p:nvSpPr>
        <p:spPr>
          <a:xfrm>
            <a:off x="6690950" y="1562950"/>
            <a:ext cx="1485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 Loss Prevention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35" name="Google Shape;1435;p50"/>
          <p:cNvGrpSpPr/>
          <p:nvPr/>
        </p:nvGrpSpPr>
        <p:grpSpPr>
          <a:xfrm>
            <a:off x="6690950" y="2019475"/>
            <a:ext cx="1542225" cy="431650"/>
            <a:chOff x="6115350" y="1987125"/>
            <a:chExt cx="1542225" cy="431650"/>
          </a:xfrm>
        </p:grpSpPr>
        <p:sp>
          <p:nvSpPr>
            <p:cNvPr id="1436" name="Google Shape;1436;p50"/>
            <p:cNvSpPr/>
            <p:nvPr/>
          </p:nvSpPr>
          <p:spPr>
            <a:xfrm>
              <a:off x="6172275" y="2041975"/>
              <a:ext cx="1485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6115350" y="1987125"/>
              <a:ext cx="1485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 Loss Prevention API</a:t>
              </a:r>
              <a:endParaRPr/>
            </a:p>
          </p:txBody>
        </p:sp>
      </p:grpSp>
      <p:sp>
        <p:nvSpPr>
          <p:cNvPr id="1438" name="Google Shape;1438;p50"/>
          <p:cNvSpPr/>
          <p:nvPr/>
        </p:nvSpPr>
        <p:spPr>
          <a:xfrm>
            <a:off x="5489525" y="1562950"/>
            <a:ext cx="1110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 Loss Prevention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9" name="Google Shape;1439;p50"/>
          <p:cNvSpPr/>
          <p:nvPr/>
        </p:nvSpPr>
        <p:spPr>
          <a:xfrm>
            <a:off x="6690950" y="2651800"/>
            <a:ext cx="1321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Identity-Aware Proxy</a:t>
            </a:r>
            <a:endParaRPr/>
          </a:p>
        </p:txBody>
      </p:sp>
      <p:grpSp>
        <p:nvGrpSpPr>
          <p:cNvPr id="1440" name="Google Shape;1440;p50"/>
          <p:cNvGrpSpPr/>
          <p:nvPr/>
        </p:nvGrpSpPr>
        <p:grpSpPr>
          <a:xfrm>
            <a:off x="6690950" y="3109125"/>
            <a:ext cx="1378725" cy="431650"/>
            <a:chOff x="6115350" y="3076775"/>
            <a:chExt cx="1378725" cy="431650"/>
          </a:xfrm>
        </p:grpSpPr>
        <p:sp>
          <p:nvSpPr>
            <p:cNvPr id="1441" name="Google Shape;1441;p50"/>
            <p:cNvSpPr/>
            <p:nvPr/>
          </p:nvSpPr>
          <p:spPr>
            <a:xfrm>
              <a:off x="6172275" y="3131625"/>
              <a:ext cx="13218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6115350" y="3076775"/>
              <a:ext cx="13218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Identity-Aware Proxy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43" name="Google Shape;1443;p50"/>
          <p:cNvSpPr/>
          <p:nvPr/>
        </p:nvSpPr>
        <p:spPr>
          <a:xfrm>
            <a:off x="5489517" y="2651794"/>
            <a:ext cx="1055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Identity-Aware Proxy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50"/>
          <p:cNvSpPr/>
          <p:nvPr/>
        </p:nvSpPr>
        <p:spPr>
          <a:xfrm>
            <a:off x="6690950" y="3731025"/>
            <a:ext cx="1538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Security Key Enforcement</a:t>
            </a:r>
            <a:endParaRPr/>
          </a:p>
        </p:txBody>
      </p:sp>
      <p:sp>
        <p:nvSpPr>
          <p:cNvPr id="1445" name="Google Shape;1445;p50"/>
          <p:cNvSpPr/>
          <p:nvPr/>
        </p:nvSpPr>
        <p:spPr>
          <a:xfrm>
            <a:off x="5489517" y="3731019"/>
            <a:ext cx="1081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Security Key Enforcement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6" name="Google Shape;1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25" y="1087075"/>
            <a:ext cx="229850" cy="2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25" y="1748862"/>
            <a:ext cx="229850" cy="275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8" name="Google Shape;1448;p50"/>
          <p:cNvGrpSpPr/>
          <p:nvPr/>
        </p:nvGrpSpPr>
        <p:grpSpPr>
          <a:xfrm>
            <a:off x="6662487" y="4198775"/>
            <a:ext cx="1595325" cy="431650"/>
            <a:chOff x="6117175" y="4173775"/>
            <a:chExt cx="1595325" cy="431650"/>
          </a:xfrm>
        </p:grpSpPr>
        <p:sp>
          <p:nvSpPr>
            <p:cNvPr id="1449" name="Google Shape;1449;p50"/>
            <p:cNvSpPr/>
            <p:nvPr/>
          </p:nvSpPr>
          <p:spPr>
            <a:xfrm>
              <a:off x="6174100" y="4228625"/>
              <a:ext cx="1538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6117175" y="4173775"/>
              <a:ext cx="1538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Security Key Enforcement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51" name="Google Shape;14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25" y="1071550"/>
            <a:ext cx="229850" cy="2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25" y="1774587"/>
            <a:ext cx="229850" cy="2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050" y="1741112"/>
            <a:ext cx="229850" cy="2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050" y="1071562"/>
            <a:ext cx="229850" cy="2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623" y="1011655"/>
            <a:ext cx="229850" cy="24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625" y="1635000"/>
            <a:ext cx="229850" cy="2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75" y="1639125"/>
            <a:ext cx="229850" cy="2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75" y="2104262"/>
            <a:ext cx="229850" cy="2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625" y="2775823"/>
            <a:ext cx="274925" cy="14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025" y="3247311"/>
            <a:ext cx="274925" cy="14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8475" y="2763611"/>
            <a:ext cx="274925" cy="14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9134" y="3798627"/>
            <a:ext cx="194828" cy="2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8534" y="3816827"/>
            <a:ext cx="194828" cy="2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8534" y="4265352"/>
            <a:ext cx="194828" cy="2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6325" y="3789155"/>
            <a:ext cx="229850" cy="26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0050" y="3789755"/>
            <a:ext cx="229850" cy="266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7" name="Google Shape;1467;p50"/>
          <p:cNvGrpSpPr/>
          <p:nvPr/>
        </p:nvGrpSpPr>
        <p:grpSpPr>
          <a:xfrm>
            <a:off x="3356474" y="3081150"/>
            <a:ext cx="1542225" cy="431650"/>
            <a:chOff x="1822750" y="4173775"/>
            <a:chExt cx="1542225" cy="431650"/>
          </a:xfrm>
        </p:grpSpPr>
        <p:sp>
          <p:nvSpPr>
            <p:cNvPr id="1468" name="Google Shape;1468;p50"/>
            <p:cNvSpPr/>
            <p:nvPr/>
          </p:nvSpPr>
          <p:spPr>
            <a:xfrm>
              <a:off x="1879675" y="4228625"/>
              <a:ext cx="1485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1822750" y="4173775"/>
              <a:ext cx="1485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Key Management Service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70" name="Google Shape;1470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46325" y="3150325"/>
            <a:ext cx="229850" cy="28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275" y="3109737"/>
            <a:ext cx="229850" cy="28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4575" y="3109737"/>
            <a:ext cx="229850" cy="28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3625" y="2489716"/>
            <a:ext cx="229850" cy="19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0050" y="2514441"/>
            <a:ext cx="229850" cy="19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07225" y="2489716"/>
            <a:ext cx="229850" cy="195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51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cxnSp>
        <p:nvCxnSpPr>
          <p:cNvPr id="1482" name="Google Shape;1482;p51"/>
          <p:cNvCxnSpPr/>
          <p:nvPr/>
        </p:nvCxnSpPr>
        <p:spPr>
          <a:xfrm>
            <a:off x="289175" y="679400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51"/>
          <p:cNvSpPr txBox="1"/>
          <p:nvPr/>
        </p:nvSpPr>
        <p:spPr>
          <a:xfrm>
            <a:off x="4049763" y="580700"/>
            <a:ext cx="10443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Data </a:t>
            </a: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Analytics</a:t>
            </a:r>
            <a:endParaRPr/>
          </a:p>
        </p:txBody>
      </p:sp>
      <p:sp>
        <p:nvSpPr>
          <p:cNvPr id="1484" name="Google Shape;1484;p51"/>
          <p:cNvSpPr/>
          <p:nvPr/>
        </p:nvSpPr>
        <p:spPr>
          <a:xfrm>
            <a:off x="1601782" y="955949"/>
            <a:ext cx="840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85" name="Google Shape;1485;p51"/>
          <p:cNvGrpSpPr/>
          <p:nvPr/>
        </p:nvGrpSpPr>
        <p:grpSpPr>
          <a:xfrm>
            <a:off x="3033098" y="955358"/>
            <a:ext cx="898120" cy="431654"/>
            <a:chOff x="3099773" y="955358"/>
            <a:chExt cx="898120" cy="431654"/>
          </a:xfrm>
        </p:grpSpPr>
        <p:sp>
          <p:nvSpPr>
            <p:cNvPr id="1486" name="Google Shape;1486;p51"/>
            <p:cNvSpPr/>
            <p:nvPr/>
          </p:nvSpPr>
          <p:spPr>
            <a:xfrm>
              <a:off x="3156693" y="1010212"/>
              <a:ext cx="8412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7" name="Google Shape;1487;p51"/>
            <p:cNvSpPr/>
            <p:nvPr/>
          </p:nvSpPr>
          <p:spPr>
            <a:xfrm>
              <a:off x="3099773" y="955358"/>
              <a:ext cx="8409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BigQuery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88" name="Google Shape;1488;p51"/>
          <p:cNvSpPr/>
          <p:nvPr/>
        </p:nvSpPr>
        <p:spPr>
          <a:xfrm>
            <a:off x="252958" y="955949"/>
            <a:ext cx="840900" cy="3870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9" name="Google Shape;1489;p51"/>
          <p:cNvSpPr/>
          <p:nvPr/>
        </p:nvSpPr>
        <p:spPr>
          <a:xfrm>
            <a:off x="1611307" y="1631563"/>
            <a:ext cx="1090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0" name="Google Shape;1490;p51"/>
          <p:cNvSpPr/>
          <p:nvPr/>
        </p:nvSpPr>
        <p:spPr>
          <a:xfrm>
            <a:off x="264211" y="1631563"/>
            <a:ext cx="836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91" name="Google Shape;1491;p51"/>
          <p:cNvGrpSpPr/>
          <p:nvPr/>
        </p:nvGrpSpPr>
        <p:grpSpPr>
          <a:xfrm>
            <a:off x="3052148" y="1630972"/>
            <a:ext cx="1136020" cy="431654"/>
            <a:chOff x="3099773" y="1535722"/>
            <a:chExt cx="1136020" cy="431654"/>
          </a:xfrm>
        </p:grpSpPr>
        <p:sp>
          <p:nvSpPr>
            <p:cNvPr id="1492" name="Google Shape;1492;p51"/>
            <p:cNvSpPr/>
            <p:nvPr/>
          </p:nvSpPr>
          <p:spPr>
            <a:xfrm>
              <a:off x="3156693" y="1590576"/>
              <a:ext cx="10791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3" name="Google Shape;1493;p51"/>
            <p:cNvSpPr/>
            <p:nvPr/>
          </p:nvSpPr>
          <p:spPr>
            <a:xfrm>
              <a:off x="3099773" y="1535722"/>
              <a:ext cx="10908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Dataflow</a:t>
              </a:r>
              <a:endParaRPr/>
            </a:p>
          </p:txBody>
        </p:sp>
      </p:grpSp>
      <p:sp>
        <p:nvSpPr>
          <p:cNvPr id="1494" name="Google Shape;1494;p51"/>
          <p:cNvSpPr/>
          <p:nvPr/>
        </p:nvSpPr>
        <p:spPr>
          <a:xfrm>
            <a:off x="1620832" y="2301679"/>
            <a:ext cx="1097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5" name="Google Shape;1495;p51"/>
          <p:cNvSpPr/>
          <p:nvPr/>
        </p:nvSpPr>
        <p:spPr>
          <a:xfrm>
            <a:off x="267392" y="2301679"/>
            <a:ext cx="842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96" name="Google Shape;1496;p51"/>
          <p:cNvGrpSpPr/>
          <p:nvPr/>
        </p:nvGrpSpPr>
        <p:grpSpPr>
          <a:xfrm>
            <a:off x="3052148" y="2301088"/>
            <a:ext cx="1154320" cy="431654"/>
            <a:chOff x="3099773" y="2129638"/>
            <a:chExt cx="1154320" cy="431654"/>
          </a:xfrm>
        </p:grpSpPr>
        <p:sp>
          <p:nvSpPr>
            <p:cNvPr id="1497" name="Google Shape;1497;p51"/>
            <p:cNvSpPr/>
            <p:nvPr/>
          </p:nvSpPr>
          <p:spPr>
            <a:xfrm>
              <a:off x="3156693" y="2184492"/>
              <a:ext cx="1097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8" name="Google Shape;1498;p51"/>
            <p:cNvSpPr/>
            <p:nvPr/>
          </p:nvSpPr>
          <p:spPr>
            <a:xfrm>
              <a:off x="3099773" y="2129638"/>
              <a:ext cx="1097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Dataproc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99" name="Google Shape;1499;p51"/>
          <p:cNvSpPr/>
          <p:nvPr/>
        </p:nvSpPr>
        <p:spPr>
          <a:xfrm>
            <a:off x="1625432" y="2971804"/>
            <a:ext cx="1097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Dataprep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51"/>
          <p:cNvSpPr/>
          <p:nvPr/>
        </p:nvSpPr>
        <p:spPr>
          <a:xfrm>
            <a:off x="271992" y="2971804"/>
            <a:ext cx="842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Dataprep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01" name="Google Shape;1501;p51"/>
          <p:cNvGrpSpPr/>
          <p:nvPr/>
        </p:nvGrpSpPr>
        <p:grpSpPr>
          <a:xfrm>
            <a:off x="3056748" y="2971213"/>
            <a:ext cx="1154320" cy="431654"/>
            <a:chOff x="3099773" y="2735963"/>
            <a:chExt cx="1154320" cy="431654"/>
          </a:xfrm>
        </p:grpSpPr>
        <p:sp>
          <p:nvSpPr>
            <p:cNvPr id="1502" name="Google Shape;1502;p51"/>
            <p:cNvSpPr/>
            <p:nvPr/>
          </p:nvSpPr>
          <p:spPr>
            <a:xfrm>
              <a:off x="3156693" y="2790817"/>
              <a:ext cx="1097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3" name="Google Shape;1503;p51"/>
            <p:cNvSpPr/>
            <p:nvPr/>
          </p:nvSpPr>
          <p:spPr>
            <a:xfrm>
              <a:off x="3099773" y="2735963"/>
              <a:ext cx="1097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Dataprep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4" name="Google Shape;1504;p51"/>
          <p:cNvSpPr/>
          <p:nvPr/>
        </p:nvSpPr>
        <p:spPr>
          <a:xfrm>
            <a:off x="270113" y="3639750"/>
            <a:ext cx="1248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 Catalog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5" name="Google Shape;1505;p51"/>
          <p:cNvSpPr/>
          <p:nvPr/>
        </p:nvSpPr>
        <p:spPr>
          <a:xfrm>
            <a:off x="1611136" y="3635000"/>
            <a:ext cx="1326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 Catalog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6" name="Google Shape;1506;p51"/>
          <p:cNvSpPr/>
          <p:nvPr/>
        </p:nvSpPr>
        <p:spPr>
          <a:xfrm>
            <a:off x="3118310" y="3665128"/>
            <a:ext cx="1332900" cy="3768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7" name="Google Shape;1507;p51"/>
          <p:cNvSpPr/>
          <p:nvPr/>
        </p:nvSpPr>
        <p:spPr>
          <a:xfrm>
            <a:off x="3049175" y="3610275"/>
            <a:ext cx="1332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38100" rotWithShape="0" algn="ctr" dir="5400000" dist="1270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 Catalog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8" name="Google Shape;1508;p51"/>
          <p:cNvSpPr/>
          <p:nvPr/>
        </p:nvSpPr>
        <p:spPr>
          <a:xfrm>
            <a:off x="5885593" y="1616433"/>
            <a:ext cx="1079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9" name="Google Shape;1509;p51"/>
          <p:cNvSpPr/>
          <p:nvPr/>
        </p:nvSpPr>
        <p:spPr>
          <a:xfrm>
            <a:off x="4674596" y="1616433"/>
            <a:ext cx="824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10" name="Google Shape;1510;p51"/>
          <p:cNvGrpSpPr/>
          <p:nvPr/>
        </p:nvGrpSpPr>
        <p:grpSpPr>
          <a:xfrm>
            <a:off x="7292209" y="1615842"/>
            <a:ext cx="1136020" cy="431654"/>
            <a:chOff x="7356184" y="1550542"/>
            <a:chExt cx="1136020" cy="431654"/>
          </a:xfrm>
        </p:grpSpPr>
        <p:sp>
          <p:nvSpPr>
            <p:cNvPr id="1511" name="Google Shape;1511;p51"/>
            <p:cNvSpPr/>
            <p:nvPr/>
          </p:nvSpPr>
          <p:spPr>
            <a:xfrm>
              <a:off x="7413104" y="1605396"/>
              <a:ext cx="10791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2" name="Google Shape;1512;p51"/>
            <p:cNvSpPr/>
            <p:nvPr/>
          </p:nvSpPr>
          <p:spPr>
            <a:xfrm>
              <a:off x="7356184" y="1550542"/>
              <a:ext cx="1079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Pub/Sub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13" name="Google Shape;1513;p51"/>
          <p:cNvSpPr/>
          <p:nvPr/>
        </p:nvSpPr>
        <p:spPr>
          <a:xfrm>
            <a:off x="4685379" y="2275747"/>
            <a:ext cx="884100" cy="3870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Life Sciences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4" name="Google Shape;1514;p51"/>
          <p:cNvSpPr/>
          <p:nvPr/>
        </p:nvSpPr>
        <p:spPr>
          <a:xfrm>
            <a:off x="5896376" y="2279875"/>
            <a:ext cx="884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Life Sciences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15" name="Google Shape;1515;p51"/>
          <p:cNvGrpSpPr/>
          <p:nvPr/>
        </p:nvGrpSpPr>
        <p:grpSpPr>
          <a:xfrm>
            <a:off x="7302992" y="2279284"/>
            <a:ext cx="962320" cy="431654"/>
            <a:chOff x="7356184" y="2156859"/>
            <a:chExt cx="962320" cy="431654"/>
          </a:xfrm>
        </p:grpSpPr>
        <p:sp>
          <p:nvSpPr>
            <p:cNvPr id="1516" name="Google Shape;1516;p51"/>
            <p:cNvSpPr/>
            <p:nvPr/>
          </p:nvSpPr>
          <p:spPr>
            <a:xfrm>
              <a:off x="7413104" y="2211713"/>
              <a:ext cx="905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7" name="Google Shape;1517;p51"/>
            <p:cNvSpPr/>
            <p:nvPr/>
          </p:nvSpPr>
          <p:spPr>
            <a:xfrm>
              <a:off x="7356184" y="2156859"/>
              <a:ext cx="906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Life Sciences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18" name="Google Shape;1518;p51"/>
          <p:cNvSpPr/>
          <p:nvPr/>
        </p:nvSpPr>
        <p:spPr>
          <a:xfrm>
            <a:off x="5896375" y="2943300"/>
            <a:ext cx="1154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Composer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9" name="Google Shape;1519;p51"/>
          <p:cNvSpPr/>
          <p:nvPr/>
        </p:nvSpPr>
        <p:spPr>
          <a:xfrm>
            <a:off x="4685375" y="2943300"/>
            <a:ext cx="898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Composer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20" name="Google Shape;1520;p51"/>
          <p:cNvGrpSpPr/>
          <p:nvPr/>
        </p:nvGrpSpPr>
        <p:grpSpPr>
          <a:xfrm>
            <a:off x="7302974" y="2942725"/>
            <a:ext cx="1211326" cy="431650"/>
            <a:chOff x="7356174" y="2507375"/>
            <a:chExt cx="1211326" cy="431650"/>
          </a:xfrm>
        </p:grpSpPr>
        <p:sp>
          <p:nvSpPr>
            <p:cNvPr id="1521" name="Google Shape;1521;p51"/>
            <p:cNvSpPr/>
            <p:nvPr/>
          </p:nvSpPr>
          <p:spPr>
            <a:xfrm>
              <a:off x="7413100" y="2562225"/>
              <a:ext cx="1154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7356174" y="2507375"/>
              <a:ext cx="1154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Composer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23" name="Google Shape;1523;p51"/>
          <p:cNvSpPr/>
          <p:nvPr/>
        </p:nvSpPr>
        <p:spPr>
          <a:xfrm>
            <a:off x="5902400" y="3586125"/>
            <a:ext cx="1248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 Fusion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4" name="Google Shape;1524;p51"/>
          <p:cNvSpPr/>
          <p:nvPr/>
        </p:nvSpPr>
        <p:spPr>
          <a:xfrm>
            <a:off x="4691400" y="3586125"/>
            <a:ext cx="962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 Fusion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25" name="Google Shape;1525;p51"/>
          <p:cNvGrpSpPr/>
          <p:nvPr/>
        </p:nvGrpSpPr>
        <p:grpSpPr>
          <a:xfrm>
            <a:off x="7309417" y="3585550"/>
            <a:ext cx="1285822" cy="431650"/>
            <a:chOff x="7356174" y="2507375"/>
            <a:chExt cx="1211326" cy="431650"/>
          </a:xfrm>
        </p:grpSpPr>
        <p:sp>
          <p:nvSpPr>
            <p:cNvPr id="1526" name="Google Shape;1526;p51"/>
            <p:cNvSpPr/>
            <p:nvPr/>
          </p:nvSpPr>
          <p:spPr>
            <a:xfrm>
              <a:off x="7413100" y="2562225"/>
              <a:ext cx="1154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7" name="Google Shape;1527;p51"/>
            <p:cNvSpPr/>
            <p:nvPr/>
          </p:nvSpPr>
          <p:spPr>
            <a:xfrm>
              <a:off x="7356174" y="2507375"/>
              <a:ext cx="1154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 Fusion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28" name="Google Shape;15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00" y="1034337"/>
            <a:ext cx="242325" cy="2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762" y="1034337"/>
            <a:ext cx="242325" cy="2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812" y="1034037"/>
            <a:ext cx="242325" cy="2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40" y="1685587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828" y="1707325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103" y="1683187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047" y="2357050"/>
            <a:ext cx="271475" cy="2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8097" y="2357050"/>
            <a:ext cx="271475" cy="2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0209" y="2340275"/>
            <a:ext cx="271475" cy="2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050" y="3052011"/>
            <a:ext cx="201300" cy="2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213" y="3061724"/>
            <a:ext cx="201300" cy="2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0400" y="3049649"/>
            <a:ext cx="201300" cy="2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625" y="3697279"/>
            <a:ext cx="242325" cy="23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0512" y="3675679"/>
            <a:ext cx="242325" cy="23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9750" y="3737479"/>
            <a:ext cx="242325" cy="23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6874" y="3670561"/>
            <a:ext cx="242325" cy="2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8999" y="3670561"/>
            <a:ext cx="242325" cy="2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6074" y="3656074"/>
            <a:ext cx="242325" cy="2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7391" y="2987711"/>
            <a:ext cx="201300" cy="27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9504" y="3011523"/>
            <a:ext cx="201300" cy="27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6579" y="2987373"/>
            <a:ext cx="201300" cy="27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6375" y="2358209"/>
            <a:ext cx="242325" cy="22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98988" y="2382371"/>
            <a:ext cx="242325" cy="22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6063" y="2358221"/>
            <a:ext cx="242325" cy="22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68180" y="1678970"/>
            <a:ext cx="238725" cy="2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43605" y="1681032"/>
            <a:ext cx="238725" cy="2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51605" y="1705170"/>
            <a:ext cx="238725" cy="256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51"/>
          <p:cNvSpPr/>
          <p:nvPr/>
        </p:nvSpPr>
        <p:spPr>
          <a:xfrm>
            <a:off x="1625432" y="4140929"/>
            <a:ext cx="1097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Analytics Hub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6" name="Google Shape;1556;p51"/>
          <p:cNvSpPr/>
          <p:nvPr/>
        </p:nvSpPr>
        <p:spPr>
          <a:xfrm>
            <a:off x="272000" y="4140925"/>
            <a:ext cx="1079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Analytics Hub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57" name="Google Shape;1557;p51"/>
          <p:cNvGrpSpPr/>
          <p:nvPr/>
        </p:nvGrpSpPr>
        <p:grpSpPr>
          <a:xfrm>
            <a:off x="3056748" y="4140338"/>
            <a:ext cx="1154320" cy="431654"/>
            <a:chOff x="3099773" y="2735963"/>
            <a:chExt cx="1154320" cy="431654"/>
          </a:xfrm>
        </p:grpSpPr>
        <p:sp>
          <p:nvSpPr>
            <p:cNvPr id="1558" name="Google Shape;1558;p51"/>
            <p:cNvSpPr/>
            <p:nvPr/>
          </p:nvSpPr>
          <p:spPr>
            <a:xfrm>
              <a:off x="3156693" y="2790817"/>
              <a:ext cx="1097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9" name="Google Shape;1559;p51"/>
            <p:cNvSpPr/>
            <p:nvPr/>
          </p:nvSpPr>
          <p:spPr>
            <a:xfrm>
              <a:off x="3099773" y="2735963"/>
              <a:ext cx="1097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Analytics Hub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60" name="Google Shape;1560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3471" y="4171038"/>
            <a:ext cx="312633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54734" y="4171038"/>
            <a:ext cx="312633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05346" y="4171038"/>
            <a:ext cx="312633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8" name="Google Shape;1568;p52"/>
          <p:cNvCxnSpPr/>
          <p:nvPr/>
        </p:nvCxnSpPr>
        <p:spPr>
          <a:xfrm>
            <a:off x="289175" y="722425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52"/>
          <p:cNvSpPr txBox="1"/>
          <p:nvPr/>
        </p:nvSpPr>
        <p:spPr>
          <a:xfrm>
            <a:off x="4049763" y="623725"/>
            <a:ext cx="10443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Data Transfer</a:t>
            </a:r>
            <a:endParaRPr/>
          </a:p>
        </p:txBody>
      </p:sp>
      <p:sp>
        <p:nvSpPr>
          <p:cNvPr id="1570" name="Google Shape;1570;p52"/>
          <p:cNvSpPr/>
          <p:nvPr/>
        </p:nvSpPr>
        <p:spPr>
          <a:xfrm>
            <a:off x="1439850" y="999588"/>
            <a:ext cx="1253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Transfer Appliance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71" name="Google Shape;1571;p52"/>
          <p:cNvGrpSpPr/>
          <p:nvPr/>
        </p:nvGrpSpPr>
        <p:grpSpPr>
          <a:xfrm>
            <a:off x="3028400" y="998988"/>
            <a:ext cx="1310625" cy="431650"/>
            <a:chOff x="3257000" y="4246625"/>
            <a:chExt cx="1310625" cy="431650"/>
          </a:xfrm>
        </p:grpSpPr>
        <p:sp>
          <p:nvSpPr>
            <p:cNvPr id="1572" name="Google Shape;1572;p52"/>
            <p:cNvSpPr/>
            <p:nvPr/>
          </p:nvSpPr>
          <p:spPr>
            <a:xfrm>
              <a:off x="3313925" y="4301475"/>
              <a:ext cx="12537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3" name="Google Shape;1573;p52"/>
            <p:cNvSpPr/>
            <p:nvPr/>
          </p:nvSpPr>
          <p:spPr>
            <a:xfrm>
              <a:off x="3257000" y="4246625"/>
              <a:ext cx="1253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Transfer Appliance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4" name="Google Shape;1574;p52"/>
          <p:cNvSpPr/>
          <p:nvPr/>
        </p:nvSpPr>
        <p:spPr>
          <a:xfrm>
            <a:off x="258375" y="999588"/>
            <a:ext cx="898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Transfer Appliance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52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pic>
        <p:nvPicPr>
          <p:cNvPr id="1576" name="Google Shape;15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813" y="1090088"/>
            <a:ext cx="329162" cy="1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49" y="1100750"/>
            <a:ext cx="329150" cy="17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563" y="1090088"/>
            <a:ext cx="329162" cy="1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3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cxnSp>
        <p:nvCxnSpPr>
          <p:cNvPr id="1584" name="Google Shape;1584;p53"/>
          <p:cNvCxnSpPr/>
          <p:nvPr/>
        </p:nvCxnSpPr>
        <p:spPr>
          <a:xfrm>
            <a:off x="289175" y="679400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5" name="Google Shape;1585;p53"/>
          <p:cNvSpPr txBox="1"/>
          <p:nvPr/>
        </p:nvSpPr>
        <p:spPr>
          <a:xfrm>
            <a:off x="3617250" y="580700"/>
            <a:ext cx="16680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AI and Machine Learning</a:t>
            </a:r>
            <a:endParaRPr/>
          </a:p>
        </p:txBody>
      </p:sp>
      <p:sp>
        <p:nvSpPr>
          <p:cNvPr id="1586" name="Google Shape;1586;p53"/>
          <p:cNvSpPr/>
          <p:nvPr/>
        </p:nvSpPr>
        <p:spPr>
          <a:xfrm>
            <a:off x="1629883" y="956549"/>
            <a:ext cx="1446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AI Platform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87" name="Google Shape;1587;p53"/>
          <p:cNvGrpSpPr/>
          <p:nvPr/>
        </p:nvGrpSpPr>
        <p:grpSpPr>
          <a:xfrm>
            <a:off x="3161312" y="955958"/>
            <a:ext cx="1501720" cy="431654"/>
            <a:chOff x="3161312" y="955958"/>
            <a:chExt cx="1501720" cy="431654"/>
          </a:xfrm>
        </p:grpSpPr>
        <p:sp>
          <p:nvSpPr>
            <p:cNvPr id="1588" name="Google Shape;1588;p53"/>
            <p:cNvSpPr/>
            <p:nvPr/>
          </p:nvSpPr>
          <p:spPr>
            <a:xfrm>
              <a:off x="3218232" y="1010812"/>
              <a:ext cx="14448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9" name="Google Shape;1589;p53"/>
            <p:cNvSpPr/>
            <p:nvPr/>
          </p:nvSpPr>
          <p:spPr>
            <a:xfrm>
              <a:off x="3161312" y="955958"/>
              <a:ext cx="1446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AI Platform</a:t>
              </a:r>
              <a:endParaRPr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90" name="Google Shape;1590;p53"/>
          <p:cNvSpPr/>
          <p:nvPr/>
        </p:nvSpPr>
        <p:spPr>
          <a:xfrm>
            <a:off x="481735" y="956549"/>
            <a:ext cx="1078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AI Platform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1" name="Google Shape;1591;p53"/>
          <p:cNvSpPr/>
          <p:nvPr/>
        </p:nvSpPr>
        <p:spPr>
          <a:xfrm>
            <a:off x="1629883" y="1916697"/>
            <a:ext cx="892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Vision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2" name="Google Shape;1592;p53"/>
          <p:cNvSpPr/>
          <p:nvPr/>
        </p:nvSpPr>
        <p:spPr>
          <a:xfrm>
            <a:off x="481735" y="1916697"/>
            <a:ext cx="730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Vision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93" name="Google Shape;1593;p53"/>
          <p:cNvGrpSpPr/>
          <p:nvPr/>
        </p:nvGrpSpPr>
        <p:grpSpPr>
          <a:xfrm>
            <a:off x="3161312" y="1916106"/>
            <a:ext cx="953020" cy="431654"/>
            <a:chOff x="3161312" y="1599623"/>
            <a:chExt cx="953020" cy="431654"/>
          </a:xfrm>
        </p:grpSpPr>
        <p:sp>
          <p:nvSpPr>
            <p:cNvPr id="1594" name="Google Shape;1594;p53"/>
            <p:cNvSpPr/>
            <p:nvPr/>
          </p:nvSpPr>
          <p:spPr>
            <a:xfrm>
              <a:off x="3218232" y="1654477"/>
              <a:ext cx="8961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3161312" y="1599623"/>
              <a:ext cx="8922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Vision API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96" name="Google Shape;1596;p53"/>
          <p:cNvSpPr/>
          <p:nvPr/>
        </p:nvSpPr>
        <p:spPr>
          <a:xfrm>
            <a:off x="1629875" y="2484158"/>
            <a:ext cx="1322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Speech-to-Text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7" name="Google Shape;1597;p53"/>
          <p:cNvSpPr/>
          <p:nvPr/>
        </p:nvSpPr>
        <p:spPr>
          <a:xfrm>
            <a:off x="481550" y="2484158"/>
            <a:ext cx="1078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Speech-to-Text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98" name="Google Shape;1598;p53"/>
          <p:cNvGrpSpPr/>
          <p:nvPr/>
        </p:nvGrpSpPr>
        <p:grpSpPr>
          <a:xfrm>
            <a:off x="7429687" y="955929"/>
            <a:ext cx="1428520" cy="431654"/>
            <a:chOff x="7429687" y="955929"/>
            <a:chExt cx="1428520" cy="431654"/>
          </a:xfrm>
        </p:grpSpPr>
        <p:sp>
          <p:nvSpPr>
            <p:cNvPr id="1599" name="Google Shape;1599;p53"/>
            <p:cNvSpPr/>
            <p:nvPr/>
          </p:nvSpPr>
          <p:spPr>
            <a:xfrm>
              <a:off x="7486607" y="1010783"/>
              <a:ext cx="13716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7429687" y="955929"/>
              <a:ext cx="13698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Natural Language API</a:t>
              </a:r>
              <a:endParaRPr/>
            </a:p>
          </p:txBody>
        </p:sp>
      </p:grpSp>
      <p:sp>
        <p:nvSpPr>
          <p:cNvPr id="1601" name="Google Shape;1601;p53"/>
          <p:cNvSpPr/>
          <p:nvPr/>
        </p:nvSpPr>
        <p:spPr>
          <a:xfrm>
            <a:off x="5898258" y="956520"/>
            <a:ext cx="1347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Natural Language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2" name="Google Shape;1602;p53"/>
          <p:cNvSpPr/>
          <p:nvPr/>
        </p:nvSpPr>
        <p:spPr>
          <a:xfrm>
            <a:off x="4747852" y="956520"/>
            <a:ext cx="1033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Natural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Language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3" name="Google Shape;1603;p53"/>
          <p:cNvSpPr/>
          <p:nvPr/>
        </p:nvSpPr>
        <p:spPr>
          <a:xfrm>
            <a:off x="5898251" y="1916677"/>
            <a:ext cx="1100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Translat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ion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04" name="Google Shape;1604;p53"/>
          <p:cNvGrpSpPr/>
          <p:nvPr/>
        </p:nvGrpSpPr>
        <p:grpSpPr>
          <a:xfrm>
            <a:off x="7429676" y="1916077"/>
            <a:ext cx="1157625" cy="431675"/>
            <a:chOff x="7429676" y="1599595"/>
            <a:chExt cx="1157625" cy="431675"/>
          </a:xfrm>
        </p:grpSpPr>
        <p:sp>
          <p:nvSpPr>
            <p:cNvPr id="1605" name="Google Shape;1605;p53"/>
            <p:cNvSpPr/>
            <p:nvPr/>
          </p:nvSpPr>
          <p:spPr>
            <a:xfrm>
              <a:off x="7486601" y="1654470"/>
              <a:ext cx="11007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7429676" y="1599595"/>
              <a:ext cx="1100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Translat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ion</a:t>
              </a: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 API</a:t>
              </a:r>
              <a:endParaRPr/>
            </a:p>
          </p:txBody>
        </p:sp>
      </p:grpSp>
      <p:sp>
        <p:nvSpPr>
          <p:cNvPr id="1607" name="Google Shape;1607;p53"/>
          <p:cNvSpPr/>
          <p:nvPr/>
        </p:nvSpPr>
        <p:spPr>
          <a:xfrm>
            <a:off x="4748925" y="1916683"/>
            <a:ext cx="1033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Translat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ion 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8" name="Google Shape;1608;p53"/>
          <p:cNvSpPr/>
          <p:nvPr/>
        </p:nvSpPr>
        <p:spPr>
          <a:xfrm>
            <a:off x="5898250" y="2484208"/>
            <a:ext cx="1033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Job Search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9" name="Google Shape;1609;p53"/>
          <p:cNvSpPr/>
          <p:nvPr/>
        </p:nvSpPr>
        <p:spPr>
          <a:xfrm>
            <a:off x="4750099" y="2484208"/>
            <a:ext cx="892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Job Search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10" name="Google Shape;1610;p53"/>
          <p:cNvGrpSpPr/>
          <p:nvPr/>
        </p:nvGrpSpPr>
        <p:grpSpPr>
          <a:xfrm>
            <a:off x="7429723" y="2483608"/>
            <a:ext cx="1100700" cy="431650"/>
            <a:chOff x="7429677" y="2243325"/>
            <a:chExt cx="911025" cy="431650"/>
          </a:xfrm>
        </p:grpSpPr>
        <p:sp>
          <p:nvSpPr>
            <p:cNvPr id="1611" name="Google Shape;1611;p53"/>
            <p:cNvSpPr/>
            <p:nvPr/>
          </p:nvSpPr>
          <p:spPr>
            <a:xfrm>
              <a:off x="7486601" y="2298175"/>
              <a:ext cx="8541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7429677" y="2243325"/>
              <a:ext cx="8541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Job Search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3" name="Google Shape;1613;p53"/>
          <p:cNvGrpSpPr/>
          <p:nvPr/>
        </p:nvGrpSpPr>
        <p:grpSpPr>
          <a:xfrm>
            <a:off x="3161300" y="2483583"/>
            <a:ext cx="1379622" cy="431650"/>
            <a:chOff x="3161300" y="2243300"/>
            <a:chExt cx="1379622" cy="431650"/>
          </a:xfrm>
        </p:grpSpPr>
        <p:sp>
          <p:nvSpPr>
            <p:cNvPr id="1614" name="Google Shape;1614;p53"/>
            <p:cNvSpPr/>
            <p:nvPr/>
          </p:nvSpPr>
          <p:spPr>
            <a:xfrm>
              <a:off x="3218222" y="2298150"/>
              <a:ext cx="13227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3161300" y="2243300"/>
              <a:ext cx="1322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Speech-to-Text</a:t>
              </a:r>
              <a:endParaRPr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16" name="Google Shape;1616;p53"/>
          <p:cNvSpPr/>
          <p:nvPr/>
        </p:nvSpPr>
        <p:spPr>
          <a:xfrm>
            <a:off x="1629875" y="3051658"/>
            <a:ext cx="1611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Video Intelligence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7" name="Google Shape;1617;p53"/>
          <p:cNvSpPr/>
          <p:nvPr/>
        </p:nvSpPr>
        <p:spPr>
          <a:xfrm>
            <a:off x="481550" y="3051658"/>
            <a:ext cx="1100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Video Intelligence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8" name="Google Shape;1618;p53"/>
          <p:cNvSpPr/>
          <p:nvPr/>
        </p:nvSpPr>
        <p:spPr>
          <a:xfrm>
            <a:off x="5898250" y="3051708"/>
            <a:ext cx="1446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Solutions Lab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9" name="Google Shape;1619;p53"/>
          <p:cNvSpPr/>
          <p:nvPr/>
        </p:nvSpPr>
        <p:spPr>
          <a:xfrm>
            <a:off x="4750100" y="3051708"/>
            <a:ext cx="1033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Solutions Lab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20" name="Google Shape;1620;p53"/>
          <p:cNvGrpSpPr/>
          <p:nvPr/>
        </p:nvGrpSpPr>
        <p:grpSpPr>
          <a:xfrm>
            <a:off x="7429674" y="3051108"/>
            <a:ext cx="1503525" cy="431650"/>
            <a:chOff x="7429674" y="2887025"/>
            <a:chExt cx="1503525" cy="431650"/>
          </a:xfrm>
        </p:grpSpPr>
        <p:sp>
          <p:nvSpPr>
            <p:cNvPr id="1621" name="Google Shape;1621;p53"/>
            <p:cNvSpPr/>
            <p:nvPr/>
          </p:nvSpPr>
          <p:spPr>
            <a:xfrm>
              <a:off x="7486599" y="2941875"/>
              <a:ext cx="14466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7429674" y="2887025"/>
              <a:ext cx="1446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Advanced Solutions Lab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23" name="Google Shape;16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26" y="1073053"/>
            <a:ext cx="222067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801" y="1073053"/>
            <a:ext cx="222067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001" y="1048953"/>
            <a:ext cx="222067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25" y="1996758"/>
            <a:ext cx="222075" cy="2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800" y="2020895"/>
            <a:ext cx="222075" cy="2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000" y="1996758"/>
            <a:ext cx="222075" cy="2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850" y="1061322"/>
            <a:ext cx="222075" cy="17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0325" y="1082035"/>
            <a:ext cx="222075" cy="17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637" y="1062660"/>
            <a:ext cx="222075" cy="17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164" y="2018074"/>
            <a:ext cx="199423" cy="1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764" y="2018062"/>
            <a:ext cx="199423" cy="1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1639" y="2042187"/>
            <a:ext cx="199423" cy="1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4850" y="2564267"/>
            <a:ext cx="222075" cy="2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0325" y="2588405"/>
            <a:ext cx="222075" cy="2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6125" y="2564267"/>
            <a:ext cx="222075" cy="2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150" y="2535533"/>
            <a:ext cx="222075" cy="2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9675" y="2588683"/>
            <a:ext cx="222075" cy="2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9250" y="2564245"/>
            <a:ext cx="222075" cy="2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150" y="3189704"/>
            <a:ext cx="222075" cy="15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04000" y="3165529"/>
            <a:ext cx="222075" cy="15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76175" y="3143493"/>
            <a:ext cx="199425" cy="23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1650" y="3126968"/>
            <a:ext cx="199425" cy="23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7450" y="3143493"/>
            <a:ext cx="199425" cy="231590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53"/>
          <p:cNvSpPr/>
          <p:nvPr/>
        </p:nvSpPr>
        <p:spPr>
          <a:xfrm>
            <a:off x="1653535" y="1405070"/>
            <a:ext cx="1446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Vertex AI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7" name="Google Shape;1647;p53"/>
          <p:cNvGrpSpPr/>
          <p:nvPr/>
        </p:nvGrpSpPr>
        <p:grpSpPr>
          <a:xfrm>
            <a:off x="3184964" y="1404479"/>
            <a:ext cx="1501720" cy="431654"/>
            <a:chOff x="3161312" y="955958"/>
            <a:chExt cx="1501720" cy="431654"/>
          </a:xfrm>
        </p:grpSpPr>
        <p:sp>
          <p:nvSpPr>
            <p:cNvPr id="1648" name="Google Shape;1648;p53"/>
            <p:cNvSpPr/>
            <p:nvPr/>
          </p:nvSpPr>
          <p:spPr>
            <a:xfrm>
              <a:off x="3218232" y="1010812"/>
              <a:ext cx="14448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9" name="Google Shape;1649;p53"/>
            <p:cNvSpPr/>
            <p:nvPr/>
          </p:nvSpPr>
          <p:spPr>
            <a:xfrm>
              <a:off x="3161312" y="955958"/>
              <a:ext cx="1446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Vertex AI</a:t>
              </a:r>
              <a:endParaRPr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50" name="Google Shape;1650;p53"/>
          <p:cNvSpPr/>
          <p:nvPr/>
        </p:nvSpPr>
        <p:spPr>
          <a:xfrm>
            <a:off x="505387" y="1405070"/>
            <a:ext cx="1078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Vertex AI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1" name="Google Shape;1651;p53"/>
          <p:cNvSpPr/>
          <p:nvPr/>
        </p:nvSpPr>
        <p:spPr>
          <a:xfrm>
            <a:off x="1653700" y="3597766"/>
            <a:ext cx="1322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53"/>
          <p:cNvSpPr/>
          <p:nvPr/>
        </p:nvSpPr>
        <p:spPr>
          <a:xfrm>
            <a:off x="505375" y="3597766"/>
            <a:ext cx="1078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3" name="Google Shape;1653;p53"/>
          <p:cNvGrpSpPr/>
          <p:nvPr/>
        </p:nvGrpSpPr>
        <p:grpSpPr>
          <a:xfrm>
            <a:off x="3185125" y="3597191"/>
            <a:ext cx="1379622" cy="431650"/>
            <a:chOff x="3161300" y="2243300"/>
            <a:chExt cx="1379622" cy="431650"/>
          </a:xfrm>
        </p:grpSpPr>
        <p:sp>
          <p:nvSpPr>
            <p:cNvPr id="1654" name="Google Shape;1654;p53"/>
            <p:cNvSpPr/>
            <p:nvPr/>
          </p:nvSpPr>
          <p:spPr>
            <a:xfrm>
              <a:off x="3218222" y="2298150"/>
              <a:ext cx="13227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5" name="Google Shape;1655;p53"/>
            <p:cNvSpPr/>
            <p:nvPr/>
          </p:nvSpPr>
          <p:spPr>
            <a:xfrm>
              <a:off x="3161300" y="2243300"/>
              <a:ext cx="1322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AutoML</a:t>
              </a:r>
              <a:endParaRPr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56" name="Google Shape;1656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150" y="3697533"/>
            <a:ext cx="256090" cy="2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32237" y="3680483"/>
            <a:ext cx="256090" cy="2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80800" y="3673071"/>
            <a:ext cx="256090" cy="2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1136" y="1465525"/>
            <a:ext cx="256100" cy="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86999" y="1465525"/>
            <a:ext cx="256100" cy="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32661" y="1465525"/>
            <a:ext cx="256100" cy="2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54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cxnSp>
        <p:nvCxnSpPr>
          <p:cNvPr id="1667" name="Google Shape;1667;p54"/>
          <p:cNvCxnSpPr/>
          <p:nvPr/>
        </p:nvCxnSpPr>
        <p:spPr>
          <a:xfrm>
            <a:off x="289175" y="1954725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8" name="Google Shape;1668;p54"/>
          <p:cNvSpPr txBox="1"/>
          <p:nvPr/>
        </p:nvSpPr>
        <p:spPr>
          <a:xfrm>
            <a:off x="3856375" y="1856025"/>
            <a:ext cx="14316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Databases</a:t>
            </a: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9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69" name="Google Shape;1669;p54"/>
          <p:cNvCxnSpPr/>
          <p:nvPr/>
        </p:nvCxnSpPr>
        <p:spPr>
          <a:xfrm>
            <a:off x="289175" y="679400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54"/>
          <p:cNvSpPr txBox="1"/>
          <p:nvPr/>
        </p:nvSpPr>
        <p:spPr>
          <a:xfrm>
            <a:off x="3928925" y="580700"/>
            <a:ext cx="12864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Internet of Things</a:t>
            </a:r>
            <a:endParaRPr/>
          </a:p>
        </p:txBody>
      </p:sp>
      <p:sp>
        <p:nvSpPr>
          <p:cNvPr id="1671" name="Google Shape;1671;p54"/>
          <p:cNvSpPr/>
          <p:nvPr/>
        </p:nvSpPr>
        <p:spPr>
          <a:xfrm>
            <a:off x="1637645" y="955949"/>
            <a:ext cx="1137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IoT Core</a:t>
            </a:r>
            <a:endParaRPr/>
          </a:p>
        </p:txBody>
      </p:sp>
      <p:grpSp>
        <p:nvGrpSpPr>
          <p:cNvPr id="1672" name="Google Shape;1672;p54"/>
          <p:cNvGrpSpPr/>
          <p:nvPr/>
        </p:nvGrpSpPr>
        <p:grpSpPr>
          <a:xfrm>
            <a:off x="3097961" y="955358"/>
            <a:ext cx="1190920" cy="431654"/>
            <a:chOff x="3097961" y="955358"/>
            <a:chExt cx="1190920" cy="431654"/>
          </a:xfrm>
        </p:grpSpPr>
        <p:sp>
          <p:nvSpPr>
            <p:cNvPr id="1673" name="Google Shape;1673;p54"/>
            <p:cNvSpPr/>
            <p:nvPr/>
          </p:nvSpPr>
          <p:spPr>
            <a:xfrm>
              <a:off x="3154881" y="1010212"/>
              <a:ext cx="11340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4" name="Google Shape;1674;p54"/>
            <p:cNvSpPr/>
            <p:nvPr/>
          </p:nvSpPr>
          <p:spPr>
            <a:xfrm>
              <a:off x="3097961" y="955358"/>
              <a:ext cx="1137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IoT Core</a:t>
              </a:r>
              <a:endParaRPr/>
            </a:p>
          </p:txBody>
        </p:sp>
      </p:grpSp>
      <p:sp>
        <p:nvSpPr>
          <p:cNvPr id="1675" name="Google Shape;1675;p54"/>
          <p:cNvSpPr/>
          <p:nvPr/>
        </p:nvSpPr>
        <p:spPr>
          <a:xfrm>
            <a:off x="470738" y="955949"/>
            <a:ext cx="843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IoT Core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6" name="Google Shape;1676;p54"/>
          <p:cNvSpPr/>
          <p:nvPr/>
        </p:nvSpPr>
        <p:spPr>
          <a:xfrm>
            <a:off x="1539493" y="2318194"/>
            <a:ext cx="898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77" name="Google Shape;1677;p54"/>
          <p:cNvGrpSpPr/>
          <p:nvPr/>
        </p:nvGrpSpPr>
        <p:grpSpPr>
          <a:xfrm>
            <a:off x="2946109" y="2317603"/>
            <a:ext cx="980320" cy="431654"/>
            <a:chOff x="7538634" y="2972303"/>
            <a:chExt cx="980320" cy="431654"/>
          </a:xfrm>
        </p:grpSpPr>
        <p:sp>
          <p:nvSpPr>
            <p:cNvPr id="1678" name="Google Shape;1678;p54"/>
            <p:cNvSpPr/>
            <p:nvPr/>
          </p:nvSpPr>
          <p:spPr>
            <a:xfrm>
              <a:off x="7595554" y="3027157"/>
              <a:ext cx="923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9" name="Google Shape;1679;p54"/>
            <p:cNvSpPr/>
            <p:nvPr/>
          </p:nvSpPr>
          <p:spPr>
            <a:xfrm>
              <a:off x="7538634" y="2972303"/>
              <a:ext cx="9210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SQL</a:t>
              </a:r>
              <a:endParaRPr/>
            </a:p>
          </p:txBody>
        </p:sp>
      </p:grpSp>
      <p:sp>
        <p:nvSpPr>
          <p:cNvPr id="1680" name="Google Shape;1680;p54"/>
          <p:cNvSpPr/>
          <p:nvPr/>
        </p:nvSpPr>
        <p:spPr>
          <a:xfrm>
            <a:off x="328496" y="2318194"/>
            <a:ext cx="712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1" name="Google Shape;1681;p54"/>
          <p:cNvSpPr/>
          <p:nvPr/>
        </p:nvSpPr>
        <p:spPr>
          <a:xfrm>
            <a:off x="5602268" y="2332643"/>
            <a:ext cx="1060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Bigtable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82" name="Google Shape;1682;p54"/>
          <p:cNvGrpSpPr/>
          <p:nvPr/>
        </p:nvGrpSpPr>
        <p:grpSpPr>
          <a:xfrm>
            <a:off x="7190822" y="2332052"/>
            <a:ext cx="1136020" cy="431654"/>
            <a:chOff x="7538634" y="1618102"/>
            <a:chExt cx="1136020" cy="431654"/>
          </a:xfrm>
        </p:grpSpPr>
        <p:sp>
          <p:nvSpPr>
            <p:cNvPr id="1683" name="Google Shape;1683;p54"/>
            <p:cNvSpPr/>
            <p:nvPr/>
          </p:nvSpPr>
          <p:spPr>
            <a:xfrm>
              <a:off x="7595554" y="1672956"/>
              <a:ext cx="10791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4" name="Google Shape;1684;p54"/>
            <p:cNvSpPr/>
            <p:nvPr/>
          </p:nvSpPr>
          <p:spPr>
            <a:xfrm>
              <a:off x="7538634" y="1618102"/>
              <a:ext cx="10830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Bigtable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85" name="Google Shape;1685;p54"/>
          <p:cNvSpPr/>
          <p:nvPr/>
        </p:nvSpPr>
        <p:spPr>
          <a:xfrm>
            <a:off x="4420808" y="2332643"/>
            <a:ext cx="805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Bigtable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6" name="Google Shape;1686;p54"/>
          <p:cNvSpPr/>
          <p:nvPr/>
        </p:nvSpPr>
        <p:spPr>
          <a:xfrm>
            <a:off x="1549018" y="2947553"/>
            <a:ext cx="1081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Spanner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87" name="Google Shape;1687;p54"/>
          <p:cNvGrpSpPr/>
          <p:nvPr/>
        </p:nvGrpSpPr>
        <p:grpSpPr>
          <a:xfrm>
            <a:off x="2955634" y="2946962"/>
            <a:ext cx="1163320" cy="431654"/>
            <a:chOff x="7538634" y="3649287"/>
            <a:chExt cx="1163320" cy="431654"/>
          </a:xfrm>
        </p:grpSpPr>
        <p:sp>
          <p:nvSpPr>
            <p:cNvPr id="1688" name="Google Shape;1688;p54"/>
            <p:cNvSpPr/>
            <p:nvPr/>
          </p:nvSpPr>
          <p:spPr>
            <a:xfrm>
              <a:off x="7595554" y="3704141"/>
              <a:ext cx="1106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9" name="Google Shape;1689;p54"/>
            <p:cNvSpPr/>
            <p:nvPr/>
          </p:nvSpPr>
          <p:spPr>
            <a:xfrm>
              <a:off x="7538634" y="3649287"/>
              <a:ext cx="1103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Spanner</a:t>
              </a:r>
              <a:endParaRPr/>
            </a:p>
          </p:txBody>
        </p:sp>
      </p:grpSp>
      <p:sp>
        <p:nvSpPr>
          <p:cNvPr id="1690" name="Google Shape;1690;p54"/>
          <p:cNvSpPr/>
          <p:nvPr/>
        </p:nvSpPr>
        <p:spPr>
          <a:xfrm>
            <a:off x="338021" y="2947553"/>
            <a:ext cx="885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Spanner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1" name="Google Shape;1691;p54"/>
          <p:cNvSpPr/>
          <p:nvPr/>
        </p:nvSpPr>
        <p:spPr>
          <a:xfrm>
            <a:off x="5602275" y="2961350"/>
            <a:ext cx="1286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Memorystore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92" name="Google Shape;1692;p54"/>
          <p:cNvGrpSpPr/>
          <p:nvPr/>
        </p:nvGrpSpPr>
        <p:grpSpPr>
          <a:xfrm>
            <a:off x="7190825" y="2960750"/>
            <a:ext cx="1343325" cy="431650"/>
            <a:chOff x="3257000" y="4246625"/>
            <a:chExt cx="1343325" cy="431650"/>
          </a:xfrm>
        </p:grpSpPr>
        <p:sp>
          <p:nvSpPr>
            <p:cNvPr id="1693" name="Google Shape;1693;p54"/>
            <p:cNvSpPr/>
            <p:nvPr/>
          </p:nvSpPr>
          <p:spPr>
            <a:xfrm>
              <a:off x="3313925" y="4301475"/>
              <a:ext cx="1286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4" name="Google Shape;1694;p54"/>
            <p:cNvSpPr/>
            <p:nvPr/>
          </p:nvSpPr>
          <p:spPr>
            <a:xfrm>
              <a:off x="3257000" y="4246625"/>
              <a:ext cx="1286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Memorystore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95" name="Google Shape;1695;p54"/>
          <p:cNvSpPr/>
          <p:nvPr/>
        </p:nvSpPr>
        <p:spPr>
          <a:xfrm>
            <a:off x="4420800" y="2961350"/>
            <a:ext cx="1017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Memorystore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6" name="Google Shape;1696;p54"/>
          <p:cNvSpPr/>
          <p:nvPr/>
        </p:nvSpPr>
        <p:spPr>
          <a:xfrm>
            <a:off x="1539493" y="3633353"/>
            <a:ext cx="1081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Firestore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97" name="Google Shape;1697;p54"/>
          <p:cNvGrpSpPr/>
          <p:nvPr/>
        </p:nvGrpSpPr>
        <p:grpSpPr>
          <a:xfrm>
            <a:off x="2946109" y="3632762"/>
            <a:ext cx="1163320" cy="431654"/>
            <a:chOff x="7538634" y="3649287"/>
            <a:chExt cx="1163320" cy="431654"/>
          </a:xfrm>
        </p:grpSpPr>
        <p:sp>
          <p:nvSpPr>
            <p:cNvPr id="1698" name="Google Shape;1698;p54"/>
            <p:cNvSpPr/>
            <p:nvPr/>
          </p:nvSpPr>
          <p:spPr>
            <a:xfrm>
              <a:off x="7595554" y="3704141"/>
              <a:ext cx="1106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9" name="Google Shape;1699;p54"/>
            <p:cNvSpPr/>
            <p:nvPr/>
          </p:nvSpPr>
          <p:spPr>
            <a:xfrm>
              <a:off x="7538634" y="3649287"/>
              <a:ext cx="1103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Firestore</a:t>
              </a:r>
              <a:endParaRPr/>
            </a:p>
          </p:txBody>
        </p:sp>
      </p:grpSp>
      <p:sp>
        <p:nvSpPr>
          <p:cNvPr id="1700" name="Google Shape;1700;p54"/>
          <p:cNvSpPr/>
          <p:nvPr/>
        </p:nvSpPr>
        <p:spPr>
          <a:xfrm>
            <a:off x="328496" y="3633353"/>
            <a:ext cx="885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Firestore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01" name="Google Shape;1701;p54"/>
          <p:cNvGrpSpPr/>
          <p:nvPr/>
        </p:nvGrpSpPr>
        <p:grpSpPr>
          <a:xfrm>
            <a:off x="7200347" y="3617948"/>
            <a:ext cx="1218220" cy="431654"/>
            <a:chOff x="7538634" y="2294398"/>
            <a:chExt cx="1218220" cy="431654"/>
          </a:xfrm>
        </p:grpSpPr>
        <p:sp>
          <p:nvSpPr>
            <p:cNvPr id="1702" name="Google Shape;1702;p54"/>
            <p:cNvSpPr/>
            <p:nvPr/>
          </p:nvSpPr>
          <p:spPr>
            <a:xfrm>
              <a:off x="7595554" y="2349252"/>
              <a:ext cx="1161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3" name="Google Shape;1703;p54"/>
            <p:cNvSpPr/>
            <p:nvPr/>
          </p:nvSpPr>
          <p:spPr>
            <a:xfrm>
              <a:off x="7538634" y="2294398"/>
              <a:ext cx="11598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Datastore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04" name="Google Shape;1704;p54"/>
          <p:cNvSpPr/>
          <p:nvPr/>
        </p:nvSpPr>
        <p:spPr>
          <a:xfrm>
            <a:off x="4430333" y="3618539"/>
            <a:ext cx="869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5" name="Google Shape;1705;p54"/>
          <p:cNvSpPr/>
          <p:nvPr/>
        </p:nvSpPr>
        <p:spPr>
          <a:xfrm>
            <a:off x="5687980" y="3590039"/>
            <a:ext cx="1124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6" name="Google Shape;17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44" y="1048348"/>
            <a:ext cx="194619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394" y="1048348"/>
            <a:ext cx="194619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494" y="1048348"/>
            <a:ext cx="194619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727" y="2372211"/>
            <a:ext cx="202675" cy="27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639" y="2391573"/>
            <a:ext cx="202675" cy="27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64" y="2348086"/>
            <a:ext cx="202675" cy="27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176" y="3034183"/>
            <a:ext cx="202675" cy="1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1401" y="3072671"/>
            <a:ext cx="202675" cy="1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1101" y="3045946"/>
            <a:ext cx="202675" cy="1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173" y="3725750"/>
            <a:ext cx="202675" cy="2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6636" y="3666825"/>
            <a:ext cx="202675" cy="2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473" y="3725750"/>
            <a:ext cx="202675" cy="2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9315" y="2377156"/>
            <a:ext cx="235125" cy="26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677" y="2425893"/>
            <a:ext cx="235125" cy="26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9802" y="2417643"/>
            <a:ext cx="235125" cy="26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2463" y="3726766"/>
            <a:ext cx="238725" cy="1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1663" y="3696191"/>
            <a:ext cx="238725" cy="1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7988" y="3741566"/>
            <a:ext cx="238725" cy="1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09325" y="3010513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9800" y="3073250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5025" y="3034875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54"/>
          <p:cNvSpPr/>
          <p:nvPr/>
        </p:nvSpPr>
        <p:spPr>
          <a:xfrm>
            <a:off x="1526830" y="4229003"/>
            <a:ext cx="1081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AlloyDB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28" name="Google Shape;1728;p54"/>
          <p:cNvGrpSpPr/>
          <p:nvPr/>
        </p:nvGrpSpPr>
        <p:grpSpPr>
          <a:xfrm>
            <a:off x="2933447" y="4228412"/>
            <a:ext cx="1163320" cy="431654"/>
            <a:chOff x="7538634" y="3649287"/>
            <a:chExt cx="1163320" cy="431654"/>
          </a:xfrm>
        </p:grpSpPr>
        <p:sp>
          <p:nvSpPr>
            <p:cNvPr id="1729" name="Google Shape;1729;p54"/>
            <p:cNvSpPr/>
            <p:nvPr/>
          </p:nvSpPr>
          <p:spPr>
            <a:xfrm>
              <a:off x="7595554" y="3704141"/>
              <a:ext cx="1106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7538634" y="3649287"/>
              <a:ext cx="1103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AlloyDB</a:t>
              </a:r>
              <a:endParaRPr/>
            </a:p>
          </p:txBody>
        </p:sp>
      </p:grpSp>
      <p:sp>
        <p:nvSpPr>
          <p:cNvPr id="1731" name="Google Shape;1731;p54"/>
          <p:cNvSpPr/>
          <p:nvPr/>
        </p:nvSpPr>
        <p:spPr>
          <a:xfrm>
            <a:off x="315833" y="4229003"/>
            <a:ext cx="885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AlloyDB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2" name="Google Shape;1732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4213" y="43020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63825" y="43191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38138" y="4297375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55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cxnSp>
        <p:nvCxnSpPr>
          <p:cNvPr id="1741" name="Google Shape;1741;p55"/>
          <p:cNvCxnSpPr/>
          <p:nvPr/>
        </p:nvCxnSpPr>
        <p:spPr>
          <a:xfrm>
            <a:off x="289175" y="679400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2" name="Google Shape;1742;p55"/>
          <p:cNvSpPr txBox="1"/>
          <p:nvPr/>
        </p:nvSpPr>
        <p:spPr>
          <a:xfrm>
            <a:off x="3928925" y="580700"/>
            <a:ext cx="12864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/>
          </a:p>
        </p:txBody>
      </p:sp>
      <p:sp>
        <p:nvSpPr>
          <p:cNvPr id="1743" name="Google Shape;1743;p55"/>
          <p:cNvSpPr/>
          <p:nvPr/>
        </p:nvSpPr>
        <p:spPr>
          <a:xfrm>
            <a:off x="1668443" y="1107924"/>
            <a:ext cx="1044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4" name="Google Shape;1744;p55"/>
          <p:cNvSpPr/>
          <p:nvPr/>
        </p:nvSpPr>
        <p:spPr>
          <a:xfrm>
            <a:off x="470755" y="1107924"/>
            <a:ext cx="789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5" name="Google Shape;1745;p55"/>
          <p:cNvSpPr/>
          <p:nvPr/>
        </p:nvSpPr>
        <p:spPr>
          <a:xfrm>
            <a:off x="5949568" y="1119478"/>
            <a:ext cx="1081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Persistent Disk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46" name="Google Shape;1746;p55"/>
          <p:cNvGrpSpPr/>
          <p:nvPr/>
        </p:nvGrpSpPr>
        <p:grpSpPr>
          <a:xfrm>
            <a:off x="7356184" y="1118887"/>
            <a:ext cx="1163320" cy="431654"/>
            <a:chOff x="7538634" y="3649287"/>
            <a:chExt cx="1163320" cy="431654"/>
          </a:xfrm>
        </p:grpSpPr>
        <p:sp>
          <p:nvSpPr>
            <p:cNvPr id="1747" name="Google Shape;1747;p55"/>
            <p:cNvSpPr/>
            <p:nvPr/>
          </p:nvSpPr>
          <p:spPr>
            <a:xfrm>
              <a:off x="7595554" y="3704141"/>
              <a:ext cx="1106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8" name="Google Shape;1748;p55"/>
            <p:cNvSpPr/>
            <p:nvPr/>
          </p:nvSpPr>
          <p:spPr>
            <a:xfrm>
              <a:off x="7538634" y="3649287"/>
              <a:ext cx="1103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Persistent Disk</a:t>
              </a:r>
              <a:endParaRPr/>
            </a:p>
          </p:txBody>
        </p:sp>
      </p:grpSp>
      <p:sp>
        <p:nvSpPr>
          <p:cNvPr id="1749" name="Google Shape;1749;p55"/>
          <p:cNvSpPr/>
          <p:nvPr/>
        </p:nvSpPr>
        <p:spPr>
          <a:xfrm>
            <a:off x="4738571" y="1119478"/>
            <a:ext cx="885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Persistent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Disk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0" name="Google Shape;1750;p55"/>
          <p:cNvSpPr/>
          <p:nvPr/>
        </p:nvSpPr>
        <p:spPr>
          <a:xfrm>
            <a:off x="1701418" y="1780003"/>
            <a:ext cx="1081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Filestore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51" name="Google Shape;1751;p55"/>
          <p:cNvGrpSpPr/>
          <p:nvPr/>
        </p:nvGrpSpPr>
        <p:grpSpPr>
          <a:xfrm>
            <a:off x="3241384" y="1779412"/>
            <a:ext cx="1163320" cy="431654"/>
            <a:chOff x="7356184" y="4246387"/>
            <a:chExt cx="1163320" cy="431654"/>
          </a:xfrm>
        </p:grpSpPr>
        <p:sp>
          <p:nvSpPr>
            <p:cNvPr id="1752" name="Google Shape;1752;p55"/>
            <p:cNvSpPr/>
            <p:nvPr/>
          </p:nvSpPr>
          <p:spPr>
            <a:xfrm>
              <a:off x="7413104" y="4301241"/>
              <a:ext cx="1106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3" name="Google Shape;1753;p55"/>
            <p:cNvSpPr/>
            <p:nvPr/>
          </p:nvSpPr>
          <p:spPr>
            <a:xfrm>
              <a:off x="7356184" y="4246387"/>
              <a:ext cx="1103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Filestore</a:t>
              </a:r>
              <a:endParaRPr/>
            </a:p>
          </p:txBody>
        </p:sp>
      </p:grpSp>
      <p:sp>
        <p:nvSpPr>
          <p:cNvPr id="1754" name="Google Shape;1754;p55"/>
          <p:cNvSpPr/>
          <p:nvPr/>
        </p:nvSpPr>
        <p:spPr>
          <a:xfrm>
            <a:off x="490421" y="1780003"/>
            <a:ext cx="885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Filestore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55" name="Google Shape;1755;p55"/>
          <p:cNvGrpSpPr/>
          <p:nvPr/>
        </p:nvGrpSpPr>
        <p:grpSpPr>
          <a:xfrm>
            <a:off x="3256997" y="1107333"/>
            <a:ext cx="1126720" cy="431654"/>
            <a:chOff x="7538634" y="955358"/>
            <a:chExt cx="1126720" cy="431654"/>
          </a:xfrm>
        </p:grpSpPr>
        <p:sp>
          <p:nvSpPr>
            <p:cNvPr id="1756" name="Google Shape;1756;p55"/>
            <p:cNvSpPr/>
            <p:nvPr/>
          </p:nvSpPr>
          <p:spPr>
            <a:xfrm>
              <a:off x="7595554" y="1010212"/>
              <a:ext cx="10698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57" name="Google Shape;1757;p55"/>
            <p:cNvGrpSpPr/>
            <p:nvPr/>
          </p:nvGrpSpPr>
          <p:grpSpPr>
            <a:xfrm>
              <a:off x="7538634" y="955358"/>
              <a:ext cx="1066800" cy="382200"/>
              <a:chOff x="7538634" y="955358"/>
              <a:chExt cx="1066800" cy="382200"/>
            </a:xfrm>
          </p:grpSpPr>
          <p:pic>
            <p:nvPicPr>
              <p:cNvPr descr="Cloud-Storage.png" id="1758" name="Google Shape;1758;p55"/>
              <p:cNvPicPr preferRelativeResize="0"/>
              <p:nvPr/>
            </p:nvPicPr>
            <p:blipFill rotWithShape="1">
              <a:blip r:embed="rId3">
                <a:alphaModFix/>
              </a:blip>
              <a:srcRect b="5076" l="0" r="0" t="5076"/>
              <a:stretch/>
            </p:blipFill>
            <p:spPr>
              <a:xfrm>
                <a:off x="7582901" y="1023241"/>
                <a:ext cx="274200" cy="246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9" name="Google Shape;1759;p55"/>
              <p:cNvSpPr/>
              <p:nvPr/>
            </p:nvSpPr>
            <p:spPr>
              <a:xfrm>
                <a:off x="7538634" y="955358"/>
                <a:ext cx="1066800" cy="382200"/>
              </a:xfrm>
              <a:prstGeom prst="roundRect">
                <a:avLst>
                  <a:gd fmla="val 1674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38100" rotWithShape="0" algn="ctr" dir="5400000" dist="12700">
                  <a:srgbClr val="000000">
                    <a:alpha val="44710"/>
                  </a:srgbClr>
                </a:outerShdw>
              </a:effectLst>
            </p:spPr>
            <p:txBody>
              <a:bodyPr anchorCtr="0" anchor="ctr" bIns="73150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Name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Cloud Storage</a:t>
                </a:r>
                <a:endParaRPr/>
              </a:p>
            </p:txBody>
          </p:sp>
        </p:grpSp>
      </p:grpSp>
      <p:pic>
        <p:nvPicPr>
          <p:cNvPr id="1760" name="Google Shape;176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649" y="1211824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99" y="1211824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700" y="1200325"/>
            <a:ext cx="216500" cy="26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1600" y="1188763"/>
            <a:ext cx="216500" cy="26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900" y="1176188"/>
            <a:ext cx="216500" cy="26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374" y="1223374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95" y="1883897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8370" y="1883897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8645" y="1883897"/>
            <a:ext cx="216500" cy="17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6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cxnSp>
        <p:nvCxnSpPr>
          <p:cNvPr id="1774" name="Google Shape;1774;p56"/>
          <p:cNvCxnSpPr/>
          <p:nvPr/>
        </p:nvCxnSpPr>
        <p:spPr>
          <a:xfrm>
            <a:off x="289175" y="679400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5" name="Google Shape;1775;p56"/>
          <p:cNvSpPr txBox="1"/>
          <p:nvPr/>
        </p:nvSpPr>
        <p:spPr>
          <a:xfrm>
            <a:off x="3928199" y="580700"/>
            <a:ext cx="12876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endParaRPr/>
          </a:p>
        </p:txBody>
      </p:sp>
      <p:sp>
        <p:nvSpPr>
          <p:cNvPr id="1776" name="Google Shape;1776;p56"/>
          <p:cNvSpPr/>
          <p:nvPr/>
        </p:nvSpPr>
        <p:spPr>
          <a:xfrm>
            <a:off x="5983272" y="2004516"/>
            <a:ext cx="1062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Console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77" name="Google Shape;1777;p56"/>
          <p:cNvGrpSpPr/>
          <p:nvPr/>
        </p:nvGrpSpPr>
        <p:grpSpPr>
          <a:xfrm>
            <a:off x="7467934" y="2003925"/>
            <a:ext cx="1117720" cy="431654"/>
            <a:chOff x="7467934" y="2003925"/>
            <a:chExt cx="1117720" cy="431654"/>
          </a:xfrm>
        </p:grpSpPr>
        <p:sp>
          <p:nvSpPr>
            <p:cNvPr id="1778" name="Google Shape;1778;p56"/>
            <p:cNvSpPr/>
            <p:nvPr/>
          </p:nvSpPr>
          <p:spPr>
            <a:xfrm>
              <a:off x="7524854" y="2058779"/>
              <a:ext cx="10608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9" name="Google Shape;1779;p56"/>
            <p:cNvSpPr/>
            <p:nvPr/>
          </p:nvSpPr>
          <p:spPr>
            <a:xfrm>
              <a:off x="7467934" y="2003925"/>
              <a:ext cx="10620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Console</a:t>
              </a:r>
              <a:endParaRPr/>
            </a:p>
          </p:txBody>
        </p:sp>
      </p:grpSp>
      <p:sp>
        <p:nvSpPr>
          <p:cNvPr id="1780" name="Google Shape;1780;p56"/>
          <p:cNvSpPr/>
          <p:nvPr/>
        </p:nvSpPr>
        <p:spPr>
          <a:xfrm>
            <a:off x="4859764" y="2004516"/>
            <a:ext cx="807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Console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1" name="Google Shape;1781;p56"/>
          <p:cNvSpPr/>
          <p:nvPr/>
        </p:nvSpPr>
        <p:spPr>
          <a:xfrm>
            <a:off x="5983272" y="2523424"/>
            <a:ext cx="930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Shell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2" name="Google Shape;1782;p56"/>
          <p:cNvGrpSpPr/>
          <p:nvPr/>
        </p:nvGrpSpPr>
        <p:grpSpPr>
          <a:xfrm>
            <a:off x="7467934" y="2522833"/>
            <a:ext cx="989620" cy="431654"/>
            <a:chOff x="7467934" y="2522833"/>
            <a:chExt cx="989620" cy="431654"/>
          </a:xfrm>
        </p:grpSpPr>
        <p:sp>
          <p:nvSpPr>
            <p:cNvPr id="1783" name="Google Shape;1783;p56"/>
            <p:cNvSpPr/>
            <p:nvPr/>
          </p:nvSpPr>
          <p:spPr>
            <a:xfrm>
              <a:off x="7524854" y="2577687"/>
              <a:ext cx="9327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4" name="Google Shape;1784;p56"/>
            <p:cNvSpPr/>
            <p:nvPr/>
          </p:nvSpPr>
          <p:spPr>
            <a:xfrm>
              <a:off x="7467934" y="2522833"/>
              <a:ext cx="930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Shell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85" name="Google Shape;1785;p56"/>
          <p:cNvSpPr/>
          <p:nvPr/>
        </p:nvSpPr>
        <p:spPr>
          <a:xfrm>
            <a:off x="4859764" y="2523424"/>
            <a:ext cx="712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Shell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6" name="Google Shape;1786;p56"/>
          <p:cNvSpPr/>
          <p:nvPr/>
        </p:nvSpPr>
        <p:spPr>
          <a:xfrm>
            <a:off x="5983272" y="3048176"/>
            <a:ext cx="1188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Mobile App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7" name="Google Shape;1787;p56"/>
          <p:cNvGrpSpPr/>
          <p:nvPr/>
        </p:nvGrpSpPr>
        <p:grpSpPr>
          <a:xfrm>
            <a:off x="7467934" y="3047585"/>
            <a:ext cx="1245520" cy="431654"/>
            <a:chOff x="7467934" y="3047585"/>
            <a:chExt cx="1245520" cy="431654"/>
          </a:xfrm>
        </p:grpSpPr>
        <p:sp>
          <p:nvSpPr>
            <p:cNvPr id="1788" name="Google Shape;1788;p56"/>
            <p:cNvSpPr/>
            <p:nvPr/>
          </p:nvSpPr>
          <p:spPr>
            <a:xfrm>
              <a:off x="7524854" y="3102439"/>
              <a:ext cx="11886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9" name="Google Shape;1789;p56"/>
            <p:cNvSpPr/>
            <p:nvPr/>
          </p:nvSpPr>
          <p:spPr>
            <a:xfrm>
              <a:off x="7467934" y="3047585"/>
              <a:ext cx="1188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Mobile App</a:t>
              </a:r>
              <a:endParaRPr/>
            </a:p>
          </p:txBody>
        </p:sp>
      </p:grpSp>
      <p:sp>
        <p:nvSpPr>
          <p:cNvPr id="1790" name="Google Shape;1790;p56"/>
          <p:cNvSpPr/>
          <p:nvPr/>
        </p:nvSpPr>
        <p:spPr>
          <a:xfrm>
            <a:off x="4859764" y="1480534"/>
            <a:ext cx="957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1" name="Google Shape;1791;p56"/>
          <p:cNvSpPr/>
          <p:nvPr/>
        </p:nvSpPr>
        <p:spPr>
          <a:xfrm>
            <a:off x="1657648" y="2515694"/>
            <a:ext cx="1081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Error Reporting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2" name="Google Shape;1792;p56"/>
          <p:cNvSpPr/>
          <p:nvPr/>
        </p:nvSpPr>
        <p:spPr>
          <a:xfrm>
            <a:off x="479746" y="3040278"/>
            <a:ext cx="804600" cy="3870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Trace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3" name="Google Shape;1793;p56"/>
          <p:cNvSpPr/>
          <p:nvPr/>
        </p:nvSpPr>
        <p:spPr>
          <a:xfrm>
            <a:off x="5983275" y="3556450"/>
            <a:ext cx="1163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illing A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94" name="Google Shape;1794;p56"/>
          <p:cNvGrpSpPr/>
          <p:nvPr/>
        </p:nvGrpSpPr>
        <p:grpSpPr>
          <a:xfrm>
            <a:off x="7467962" y="3555676"/>
            <a:ext cx="1245530" cy="431654"/>
            <a:chOff x="7467934" y="3555859"/>
            <a:chExt cx="962320" cy="431654"/>
          </a:xfrm>
        </p:grpSpPr>
        <p:sp>
          <p:nvSpPr>
            <p:cNvPr id="1795" name="Google Shape;1795;p56"/>
            <p:cNvSpPr/>
            <p:nvPr/>
          </p:nvSpPr>
          <p:spPr>
            <a:xfrm>
              <a:off x="7524854" y="3610713"/>
              <a:ext cx="905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6" name="Google Shape;1796;p56"/>
            <p:cNvSpPr/>
            <p:nvPr/>
          </p:nvSpPr>
          <p:spPr>
            <a:xfrm>
              <a:off x="7467934" y="3555859"/>
              <a:ext cx="906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B</a:t>
              </a: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illing A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PI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97" name="Google Shape;1797;p56"/>
          <p:cNvSpPr/>
          <p:nvPr/>
        </p:nvSpPr>
        <p:spPr>
          <a:xfrm>
            <a:off x="1657651" y="1466300"/>
            <a:ext cx="1163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M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onitoring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8" name="Google Shape;1798;p56"/>
          <p:cNvSpPr/>
          <p:nvPr/>
        </p:nvSpPr>
        <p:spPr>
          <a:xfrm>
            <a:off x="1657650" y="1990200"/>
            <a:ext cx="1081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ogging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99" name="Google Shape;1799;p56"/>
          <p:cNvGrpSpPr/>
          <p:nvPr/>
        </p:nvGrpSpPr>
        <p:grpSpPr>
          <a:xfrm>
            <a:off x="3104317" y="1989618"/>
            <a:ext cx="1163397" cy="431654"/>
            <a:chOff x="3104315" y="1989598"/>
            <a:chExt cx="861520" cy="431654"/>
          </a:xfrm>
        </p:grpSpPr>
        <p:sp>
          <p:nvSpPr>
            <p:cNvPr id="1800" name="Google Shape;1800;p56"/>
            <p:cNvSpPr/>
            <p:nvPr/>
          </p:nvSpPr>
          <p:spPr>
            <a:xfrm>
              <a:off x="3161235" y="2044452"/>
              <a:ext cx="8046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1" name="Google Shape;1801;p56"/>
            <p:cNvSpPr/>
            <p:nvPr/>
          </p:nvSpPr>
          <p:spPr>
            <a:xfrm>
              <a:off x="3104315" y="1989598"/>
              <a:ext cx="800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L</a:t>
              </a: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ogging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02" name="Google Shape;1802;p56"/>
          <p:cNvGrpSpPr/>
          <p:nvPr/>
        </p:nvGrpSpPr>
        <p:grpSpPr>
          <a:xfrm>
            <a:off x="3104315" y="2515103"/>
            <a:ext cx="1163320" cy="431654"/>
            <a:chOff x="3104315" y="2515103"/>
            <a:chExt cx="1163320" cy="431654"/>
          </a:xfrm>
        </p:grpSpPr>
        <p:sp>
          <p:nvSpPr>
            <p:cNvPr id="1803" name="Google Shape;1803;p56"/>
            <p:cNvSpPr/>
            <p:nvPr/>
          </p:nvSpPr>
          <p:spPr>
            <a:xfrm>
              <a:off x="3161235" y="2569957"/>
              <a:ext cx="1106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4" name="Google Shape;1804;p56"/>
            <p:cNvSpPr/>
            <p:nvPr/>
          </p:nvSpPr>
          <p:spPr>
            <a:xfrm>
              <a:off x="3104315" y="2515103"/>
              <a:ext cx="1103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Error Reporting</a:t>
              </a:r>
              <a:endParaRPr/>
            </a:p>
          </p:txBody>
        </p:sp>
      </p:grpSp>
      <p:sp>
        <p:nvSpPr>
          <p:cNvPr id="1805" name="Google Shape;1805;p56"/>
          <p:cNvSpPr/>
          <p:nvPr/>
        </p:nvSpPr>
        <p:spPr>
          <a:xfrm>
            <a:off x="1657651" y="3040275"/>
            <a:ext cx="1062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T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race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6" name="Google Shape;1806;p56"/>
          <p:cNvGrpSpPr/>
          <p:nvPr/>
        </p:nvGrpSpPr>
        <p:grpSpPr>
          <a:xfrm>
            <a:off x="3104426" y="3039526"/>
            <a:ext cx="1062025" cy="431654"/>
            <a:chOff x="3104315" y="3039687"/>
            <a:chExt cx="788320" cy="431654"/>
          </a:xfrm>
        </p:grpSpPr>
        <p:sp>
          <p:nvSpPr>
            <p:cNvPr id="1807" name="Google Shape;1807;p56"/>
            <p:cNvSpPr/>
            <p:nvPr/>
          </p:nvSpPr>
          <p:spPr>
            <a:xfrm>
              <a:off x="3161235" y="3094541"/>
              <a:ext cx="731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3104315" y="3039687"/>
              <a:ext cx="7350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T</a:t>
              </a: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race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09" name="Google Shape;1809;p56"/>
          <p:cNvSpPr/>
          <p:nvPr/>
        </p:nvSpPr>
        <p:spPr>
          <a:xfrm>
            <a:off x="5983272" y="1480534"/>
            <a:ext cx="1332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Deployment Manager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0" name="Google Shape;1810;p56"/>
          <p:cNvGrpSpPr/>
          <p:nvPr/>
        </p:nvGrpSpPr>
        <p:grpSpPr>
          <a:xfrm>
            <a:off x="7467934" y="1479943"/>
            <a:ext cx="1391920" cy="431654"/>
            <a:chOff x="7467934" y="1479943"/>
            <a:chExt cx="1391920" cy="431654"/>
          </a:xfrm>
        </p:grpSpPr>
        <p:sp>
          <p:nvSpPr>
            <p:cNvPr id="1811" name="Google Shape;1811;p56"/>
            <p:cNvSpPr/>
            <p:nvPr/>
          </p:nvSpPr>
          <p:spPr>
            <a:xfrm>
              <a:off x="7524854" y="1534797"/>
              <a:ext cx="13350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7467934" y="1479943"/>
              <a:ext cx="13329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Deployment Manager</a:t>
              </a:r>
              <a:endParaRPr/>
            </a:p>
          </p:txBody>
        </p:sp>
      </p:grpSp>
      <p:sp>
        <p:nvSpPr>
          <p:cNvPr id="1813" name="Google Shape;1813;p56"/>
          <p:cNvSpPr/>
          <p:nvPr/>
        </p:nvSpPr>
        <p:spPr>
          <a:xfrm>
            <a:off x="4859764" y="4064124"/>
            <a:ext cx="712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4" name="Google Shape;1814;p56"/>
          <p:cNvSpPr/>
          <p:nvPr/>
        </p:nvSpPr>
        <p:spPr>
          <a:xfrm>
            <a:off x="4859764" y="3048176"/>
            <a:ext cx="933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Mobile App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5" name="Google Shape;1815;p56"/>
          <p:cNvSpPr/>
          <p:nvPr/>
        </p:nvSpPr>
        <p:spPr>
          <a:xfrm>
            <a:off x="479746" y="1466293"/>
            <a:ext cx="914400" cy="3870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6" name="Google Shape;1816;p56"/>
          <p:cNvSpPr/>
          <p:nvPr/>
        </p:nvSpPr>
        <p:spPr>
          <a:xfrm>
            <a:off x="5983272" y="4064724"/>
            <a:ext cx="930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APIs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7" name="Google Shape;1817;p56"/>
          <p:cNvSpPr/>
          <p:nvPr/>
        </p:nvSpPr>
        <p:spPr>
          <a:xfrm>
            <a:off x="479746" y="1990189"/>
            <a:ext cx="800700" cy="3870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8" name="Google Shape;1818;p56"/>
          <p:cNvGrpSpPr/>
          <p:nvPr/>
        </p:nvGrpSpPr>
        <p:grpSpPr>
          <a:xfrm>
            <a:off x="7467934" y="4064133"/>
            <a:ext cx="989620" cy="431654"/>
            <a:chOff x="7467934" y="4064133"/>
            <a:chExt cx="989620" cy="431654"/>
          </a:xfrm>
        </p:grpSpPr>
        <p:sp>
          <p:nvSpPr>
            <p:cNvPr id="1819" name="Google Shape;1819;p56"/>
            <p:cNvSpPr/>
            <p:nvPr/>
          </p:nvSpPr>
          <p:spPr>
            <a:xfrm>
              <a:off x="7524854" y="4118987"/>
              <a:ext cx="9327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7467934" y="4064133"/>
              <a:ext cx="930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APIs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21" name="Google Shape;1821;p56"/>
          <p:cNvGrpSpPr/>
          <p:nvPr/>
        </p:nvGrpSpPr>
        <p:grpSpPr>
          <a:xfrm>
            <a:off x="3087830" y="3564275"/>
            <a:ext cx="1061981" cy="431675"/>
            <a:chOff x="3087901" y="3564275"/>
            <a:chExt cx="845324" cy="431675"/>
          </a:xfrm>
        </p:grpSpPr>
        <p:sp>
          <p:nvSpPr>
            <p:cNvPr id="1822" name="Google Shape;1822;p56"/>
            <p:cNvSpPr/>
            <p:nvPr/>
          </p:nvSpPr>
          <p:spPr>
            <a:xfrm>
              <a:off x="3144825" y="3619150"/>
              <a:ext cx="788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3" name="Google Shape;1823;p56"/>
            <p:cNvSpPr/>
            <p:nvPr/>
          </p:nvSpPr>
          <p:spPr>
            <a:xfrm>
              <a:off x="3087901" y="3564275"/>
              <a:ext cx="788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Profiler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24" name="Google Shape;1824;p56"/>
          <p:cNvSpPr/>
          <p:nvPr/>
        </p:nvSpPr>
        <p:spPr>
          <a:xfrm>
            <a:off x="479751" y="3564875"/>
            <a:ext cx="804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Profiler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5" name="Google Shape;1825;p56"/>
          <p:cNvSpPr/>
          <p:nvPr/>
        </p:nvSpPr>
        <p:spPr>
          <a:xfrm>
            <a:off x="1663800" y="3564850"/>
            <a:ext cx="1062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P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rofiler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6" name="Google Shape;1826;p56"/>
          <p:cNvSpPr/>
          <p:nvPr/>
        </p:nvSpPr>
        <p:spPr>
          <a:xfrm>
            <a:off x="4859775" y="3556450"/>
            <a:ext cx="1062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Billing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27" name="Google Shape;1827;p56"/>
          <p:cNvGrpSpPr/>
          <p:nvPr/>
        </p:nvGrpSpPr>
        <p:grpSpPr>
          <a:xfrm>
            <a:off x="3104171" y="1465739"/>
            <a:ext cx="1245524" cy="431654"/>
            <a:chOff x="3104315" y="1465702"/>
            <a:chExt cx="971320" cy="431654"/>
          </a:xfrm>
        </p:grpSpPr>
        <p:sp>
          <p:nvSpPr>
            <p:cNvPr id="1828" name="Google Shape;1828;p56"/>
            <p:cNvSpPr/>
            <p:nvPr/>
          </p:nvSpPr>
          <p:spPr>
            <a:xfrm>
              <a:off x="3161235" y="1520556"/>
              <a:ext cx="914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9" name="Google Shape;1829;p56"/>
            <p:cNvSpPr/>
            <p:nvPr/>
          </p:nvSpPr>
          <p:spPr>
            <a:xfrm>
              <a:off x="3104315" y="1465702"/>
              <a:ext cx="914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M</a:t>
              </a: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onitoring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30" name="Google Shape;1830;p56"/>
          <p:cNvSpPr/>
          <p:nvPr/>
        </p:nvSpPr>
        <p:spPr>
          <a:xfrm>
            <a:off x="475598" y="2515694"/>
            <a:ext cx="864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Error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Reporting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1" name="Google Shape;18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72" y="1570211"/>
            <a:ext cx="277500" cy="1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397" y="1570211"/>
            <a:ext cx="277500" cy="1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822" y="1541511"/>
            <a:ext cx="277500" cy="1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309" y="1579211"/>
            <a:ext cx="277500" cy="1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159" y="1574986"/>
            <a:ext cx="277500" cy="1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922" y="1599111"/>
            <a:ext cx="277500" cy="1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88" y="2069759"/>
            <a:ext cx="229475" cy="22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402" y="2567223"/>
            <a:ext cx="229475" cy="22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840" y="2591585"/>
            <a:ext cx="229475" cy="22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90" y="2593985"/>
            <a:ext cx="229475" cy="22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400" y="2091484"/>
            <a:ext cx="229475" cy="22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838" y="2067359"/>
            <a:ext cx="229475" cy="22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0400" y="3601037"/>
            <a:ext cx="229475" cy="27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788" y="3096734"/>
            <a:ext cx="277500" cy="2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87" y="3569662"/>
            <a:ext cx="229475" cy="27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3837" y="3641662"/>
            <a:ext cx="229475" cy="27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9800" y="3094346"/>
            <a:ext cx="277500" cy="2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6375" y="3118484"/>
            <a:ext cx="277500" cy="2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8273" y="4098775"/>
            <a:ext cx="277500" cy="2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8911" y="4149725"/>
            <a:ext cx="277500" cy="2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2173" y="4125575"/>
            <a:ext cx="277500" cy="2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2288" y="2078338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2288" y="260271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2288" y="3116300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2163" y="2078338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2175" y="260271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2163" y="3116300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6938" y="2102475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6938" y="2626838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6938" y="3140425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54138" y="3620600"/>
            <a:ext cx="229450" cy="2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3325" y="3632825"/>
            <a:ext cx="229450" cy="2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6950" y="3621600"/>
            <a:ext cx="229450" cy="2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7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cxnSp>
        <p:nvCxnSpPr>
          <p:cNvPr id="1870" name="Google Shape;1870;p57"/>
          <p:cNvCxnSpPr/>
          <p:nvPr/>
        </p:nvCxnSpPr>
        <p:spPr>
          <a:xfrm>
            <a:off x="289175" y="679400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1" name="Google Shape;1871;p57"/>
          <p:cNvSpPr txBox="1"/>
          <p:nvPr/>
        </p:nvSpPr>
        <p:spPr>
          <a:xfrm>
            <a:off x="4082012" y="580700"/>
            <a:ext cx="9804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  <a:endParaRPr b="1" sz="9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2" name="Google Shape;1872;p57"/>
          <p:cNvSpPr/>
          <p:nvPr/>
        </p:nvSpPr>
        <p:spPr>
          <a:xfrm>
            <a:off x="1343957" y="957149"/>
            <a:ext cx="1352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Private Cloud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3" name="Google Shape;1873;p57"/>
          <p:cNvGrpSpPr/>
          <p:nvPr/>
        </p:nvGrpSpPr>
        <p:grpSpPr>
          <a:xfrm>
            <a:off x="2828608" y="956558"/>
            <a:ext cx="1428520" cy="431654"/>
            <a:chOff x="3104333" y="956558"/>
            <a:chExt cx="1428520" cy="431654"/>
          </a:xfrm>
        </p:grpSpPr>
        <p:sp>
          <p:nvSpPr>
            <p:cNvPr id="1874" name="Google Shape;1874;p57"/>
            <p:cNvSpPr/>
            <p:nvPr/>
          </p:nvSpPr>
          <p:spPr>
            <a:xfrm>
              <a:off x="3161254" y="1011412"/>
              <a:ext cx="13716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3104333" y="956558"/>
              <a:ext cx="1374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Virtual 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Private Cloud</a:t>
              </a:r>
              <a:endParaRPr/>
            </a:p>
          </p:txBody>
        </p:sp>
      </p:grpSp>
      <p:sp>
        <p:nvSpPr>
          <p:cNvPr id="1876" name="Google Shape;1876;p57"/>
          <p:cNvSpPr/>
          <p:nvPr/>
        </p:nvSpPr>
        <p:spPr>
          <a:xfrm>
            <a:off x="1343957" y="1446993"/>
            <a:ext cx="1349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 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7" name="Google Shape;1877;p57"/>
          <p:cNvGrpSpPr/>
          <p:nvPr/>
        </p:nvGrpSpPr>
        <p:grpSpPr>
          <a:xfrm>
            <a:off x="2828608" y="1446402"/>
            <a:ext cx="1428520" cy="431654"/>
            <a:chOff x="3104333" y="1568927"/>
            <a:chExt cx="1428520" cy="431654"/>
          </a:xfrm>
        </p:grpSpPr>
        <p:sp>
          <p:nvSpPr>
            <p:cNvPr id="1878" name="Google Shape;1878;p57"/>
            <p:cNvSpPr/>
            <p:nvPr/>
          </p:nvSpPr>
          <p:spPr>
            <a:xfrm>
              <a:off x="3161254" y="1623781"/>
              <a:ext cx="13716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3104333" y="1568927"/>
              <a:ext cx="1371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Load Balancing</a:t>
              </a:r>
              <a:endParaRPr/>
            </a:p>
          </p:txBody>
        </p:sp>
      </p:grpSp>
      <p:sp>
        <p:nvSpPr>
          <p:cNvPr id="1880" name="Google Shape;1880;p57"/>
          <p:cNvSpPr/>
          <p:nvPr/>
        </p:nvSpPr>
        <p:spPr>
          <a:xfrm>
            <a:off x="1343957" y="1942114"/>
            <a:ext cx="916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CDN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81" name="Google Shape;1881;p57"/>
          <p:cNvGrpSpPr/>
          <p:nvPr/>
        </p:nvGrpSpPr>
        <p:grpSpPr>
          <a:xfrm>
            <a:off x="2828608" y="1941523"/>
            <a:ext cx="971320" cy="431654"/>
            <a:chOff x="3104333" y="2181273"/>
            <a:chExt cx="971320" cy="431654"/>
          </a:xfrm>
        </p:grpSpPr>
        <p:sp>
          <p:nvSpPr>
            <p:cNvPr id="1882" name="Google Shape;1882;p57"/>
            <p:cNvSpPr/>
            <p:nvPr/>
          </p:nvSpPr>
          <p:spPr>
            <a:xfrm>
              <a:off x="3161254" y="2236127"/>
              <a:ext cx="914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3104333" y="2181273"/>
              <a:ext cx="9162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CDN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84" name="Google Shape;1884;p57"/>
          <p:cNvSpPr/>
          <p:nvPr/>
        </p:nvSpPr>
        <p:spPr>
          <a:xfrm>
            <a:off x="5983274" y="957150"/>
            <a:ext cx="1400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Interconnect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85" name="Google Shape;1885;p57"/>
          <p:cNvGrpSpPr/>
          <p:nvPr/>
        </p:nvGrpSpPr>
        <p:grpSpPr>
          <a:xfrm>
            <a:off x="7544124" y="959800"/>
            <a:ext cx="1514326" cy="428400"/>
            <a:chOff x="7467924" y="959800"/>
            <a:chExt cx="1514326" cy="428400"/>
          </a:xfrm>
        </p:grpSpPr>
        <p:sp>
          <p:nvSpPr>
            <p:cNvPr id="1886" name="Google Shape;1886;p57"/>
            <p:cNvSpPr/>
            <p:nvPr/>
          </p:nvSpPr>
          <p:spPr>
            <a:xfrm>
              <a:off x="7524849" y="1011400"/>
              <a:ext cx="1457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7467924" y="959800"/>
              <a:ext cx="1457400" cy="3759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</a:t>
              </a: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 Interconnect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88" name="Google Shape;1888;p57"/>
          <p:cNvSpPr/>
          <p:nvPr/>
        </p:nvSpPr>
        <p:spPr>
          <a:xfrm>
            <a:off x="5983282" y="1449628"/>
            <a:ext cx="911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89" name="Google Shape;1889;p57"/>
          <p:cNvGrpSpPr/>
          <p:nvPr/>
        </p:nvGrpSpPr>
        <p:grpSpPr>
          <a:xfrm>
            <a:off x="7544133" y="1449037"/>
            <a:ext cx="971320" cy="431654"/>
            <a:chOff x="7467933" y="1571562"/>
            <a:chExt cx="971320" cy="431654"/>
          </a:xfrm>
        </p:grpSpPr>
        <p:sp>
          <p:nvSpPr>
            <p:cNvPr id="1890" name="Google Shape;1890;p57"/>
            <p:cNvSpPr/>
            <p:nvPr/>
          </p:nvSpPr>
          <p:spPr>
            <a:xfrm>
              <a:off x="7524854" y="1626416"/>
              <a:ext cx="914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7467933" y="1571562"/>
              <a:ext cx="911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DNS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2" name="Google Shape;1892;p57"/>
          <p:cNvSpPr/>
          <p:nvPr/>
        </p:nvSpPr>
        <p:spPr>
          <a:xfrm>
            <a:off x="193800" y="957150"/>
            <a:ext cx="1017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Private Cloud 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3" name="Google Shape;1893;p57"/>
          <p:cNvSpPr/>
          <p:nvPr/>
        </p:nvSpPr>
        <p:spPr>
          <a:xfrm>
            <a:off x="193799" y="1446993"/>
            <a:ext cx="933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4" name="Google Shape;1894;p57"/>
          <p:cNvSpPr/>
          <p:nvPr/>
        </p:nvSpPr>
        <p:spPr>
          <a:xfrm>
            <a:off x="193799" y="1942114"/>
            <a:ext cx="712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5" name="Google Shape;1895;p57"/>
          <p:cNvSpPr/>
          <p:nvPr/>
        </p:nvSpPr>
        <p:spPr>
          <a:xfrm>
            <a:off x="4857399" y="957144"/>
            <a:ext cx="981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Interconnect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6" name="Google Shape;1896;p57"/>
          <p:cNvSpPr/>
          <p:nvPr/>
        </p:nvSpPr>
        <p:spPr>
          <a:xfrm>
            <a:off x="4857399" y="1449628"/>
            <a:ext cx="712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7" name="Google Shape;1897;p57"/>
          <p:cNvSpPr/>
          <p:nvPr/>
        </p:nvSpPr>
        <p:spPr>
          <a:xfrm>
            <a:off x="4857375" y="1947400"/>
            <a:ext cx="822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8" name="Google Shape;1898;p57"/>
          <p:cNvSpPr/>
          <p:nvPr/>
        </p:nvSpPr>
        <p:spPr>
          <a:xfrm>
            <a:off x="5983288" y="1947400"/>
            <a:ext cx="1065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99" name="Google Shape;1899;p57"/>
          <p:cNvGrpSpPr/>
          <p:nvPr/>
        </p:nvGrpSpPr>
        <p:grpSpPr>
          <a:xfrm>
            <a:off x="7544138" y="1947400"/>
            <a:ext cx="1121926" cy="431650"/>
            <a:chOff x="7467938" y="2187150"/>
            <a:chExt cx="1121926" cy="431650"/>
          </a:xfrm>
        </p:grpSpPr>
        <p:sp>
          <p:nvSpPr>
            <p:cNvPr id="1900" name="Google Shape;1900;p57"/>
            <p:cNvSpPr/>
            <p:nvPr/>
          </p:nvSpPr>
          <p:spPr>
            <a:xfrm>
              <a:off x="7524864" y="2242000"/>
              <a:ext cx="10650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7467938" y="2187150"/>
              <a:ext cx="10650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Network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02" name="Google Shape;1902;p57"/>
          <p:cNvSpPr/>
          <p:nvPr/>
        </p:nvSpPr>
        <p:spPr>
          <a:xfrm>
            <a:off x="1343950" y="2446525"/>
            <a:ext cx="1642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 IP Addresses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03" name="Google Shape;1903;p57"/>
          <p:cNvGrpSpPr/>
          <p:nvPr/>
        </p:nvGrpSpPr>
        <p:grpSpPr>
          <a:xfrm>
            <a:off x="3014298" y="2445741"/>
            <a:ext cx="1699126" cy="431650"/>
            <a:chOff x="1619673" y="3355425"/>
            <a:chExt cx="1699126" cy="431650"/>
          </a:xfrm>
        </p:grpSpPr>
        <p:sp>
          <p:nvSpPr>
            <p:cNvPr id="1904" name="Google Shape;1904;p57"/>
            <p:cNvSpPr/>
            <p:nvPr/>
          </p:nvSpPr>
          <p:spPr>
            <a:xfrm>
              <a:off x="1676599" y="3410275"/>
              <a:ext cx="16422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1619673" y="3355425"/>
              <a:ext cx="16422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External IP Addresses</a:t>
              </a:r>
              <a:endParaRPr/>
            </a:p>
          </p:txBody>
        </p:sp>
      </p:grpSp>
      <p:sp>
        <p:nvSpPr>
          <p:cNvPr id="1906" name="Google Shape;1906;p57"/>
          <p:cNvSpPr/>
          <p:nvPr/>
        </p:nvSpPr>
        <p:spPr>
          <a:xfrm>
            <a:off x="1343950" y="2948325"/>
            <a:ext cx="1292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Firewall Rules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07" name="Google Shape;1907;p57"/>
          <p:cNvGrpSpPr/>
          <p:nvPr/>
        </p:nvGrpSpPr>
        <p:grpSpPr>
          <a:xfrm>
            <a:off x="2828600" y="2948325"/>
            <a:ext cx="1349025" cy="431650"/>
            <a:chOff x="3104325" y="3409625"/>
            <a:chExt cx="1349025" cy="431650"/>
          </a:xfrm>
        </p:grpSpPr>
        <p:sp>
          <p:nvSpPr>
            <p:cNvPr id="1908" name="Google Shape;1908;p57"/>
            <p:cNvSpPr/>
            <p:nvPr/>
          </p:nvSpPr>
          <p:spPr>
            <a:xfrm>
              <a:off x="3161250" y="3464475"/>
              <a:ext cx="12921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3104325" y="3409625"/>
              <a:ext cx="12921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Firewall Rules</a:t>
              </a:r>
              <a:endParaRPr/>
            </a:p>
          </p:txBody>
        </p:sp>
      </p:grpSp>
      <p:sp>
        <p:nvSpPr>
          <p:cNvPr id="1910" name="Google Shape;1910;p57"/>
          <p:cNvSpPr/>
          <p:nvPr/>
        </p:nvSpPr>
        <p:spPr>
          <a:xfrm>
            <a:off x="1343949" y="3451500"/>
            <a:ext cx="1017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Router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11" name="Google Shape;1911;p57"/>
          <p:cNvGrpSpPr/>
          <p:nvPr/>
        </p:nvGrpSpPr>
        <p:grpSpPr>
          <a:xfrm>
            <a:off x="2828599" y="3451500"/>
            <a:ext cx="1074526" cy="431650"/>
            <a:chOff x="3104324" y="4021975"/>
            <a:chExt cx="1074526" cy="431650"/>
          </a:xfrm>
        </p:grpSpPr>
        <p:sp>
          <p:nvSpPr>
            <p:cNvPr id="1912" name="Google Shape;1912;p57"/>
            <p:cNvSpPr/>
            <p:nvPr/>
          </p:nvSpPr>
          <p:spPr>
            <a:xfrm>
              <a:off x="3161250" y="4076825"/>
              <a:ext cx="10176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3104324" y="4021975"/>
              <a:ext cx="1017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Router</a:t>
              </a:r>
              <a:endParaRPr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14" name="Google Shape;1914;p57"/>
          <p:cNvSpPr/>
          <p:nvPr/>
        </p:nvSpPr>
        <p:spPr>
          <a:xfrm>
            <a:off x="5983276" y="2446525"/>
            <a:ext cx="1017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Routes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15" name="Google Shape;1915;p57"/>
          <p:cNvGrpSpPr/>
          <p:nvPr/>
        </p:nvGrpSpPr>
        <p:grpSpPr>
          <a:xfrm>
            <a:off x="7544126" y="2449175"/>
            <a:ext cx="1074524" cy="428400"/>
            <a:chOff x="7467926" y="2800500"/>
            <a:chExt cx="1074524" cy="428400"/>
          </a:xfrm>
        </p:grpSpPr>
        <p:sp>
          <p:nvSpPr>
            <p:cNvPr id="1916" name="Google Shape;1916;p57"/>
            <p:cNvSpPr/>
            <p:nvPr/>
          </p:nvSpPr>
          <p:spPr>
            <a:xfrm>
              <a:off x="7524851" y="2852100"/>
              <a:ext cx="10176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7467926" y="2800500"/>
              <a:ext cx="1017600" cy="3759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Routes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18" name="Google Shape;1918;p57"/>
          <p:cNvSpPr/>
          <p:nvPr/>
        </p:nvSpPr>
        <p:spPr>
          <a:xfrm>
            <a:off x="5983282" y="2948303"/>
            <a:ext cx="911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VPN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19" name="Google Shape;1919;p57"/>
          <p:cNvGrpSpPr/>
          <p:nvPr/>
        </p:nvGrpSpPr>
        <p:grpSpPr>
          <a:xfrm>
            <a:off x="7544133" y="2947712"/>
            <a:ext cx="971320" cy="431654"/>
            <a:chOff x="7467933" y="3412262"/>
            <a:chExt cx="971320" cy="431654"/>
          </a:xfrm>
        </p:grpSpPr>
        <p:sp>
          <p:nvSpPr>
            <p:cNvPr id="1920" name="Google Shape;1920;p57"/>
            <p:cNvSpPr/>
            <p:nvPr/>
          </p:nvSpPr>
          <p:spPr>
            <a:xfrm>
              <a:off x="7524854" y="3467116"/>
              <a:ext cx="914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7467933" y="3412262"/>
              <a:ext cx="911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VPN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22" name="Google Shape;1922;p57"/>
          <p:cNvSpPr/>
          <p:nvPr/>
        </p:nvSpPr>
        <p:spPr>
          <a:xfrm>
            <a:off x="193800" y="2446525"/>
            <a:ext cx="1122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External IP Addresses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3" name="Google Shape;1923;p57"/>
          <p:cNvSpPr/>
          <p:nvPr/>
        </p:nvSpPr>
        <p:spPr>
          <a:xfrm>
            <a:off x="193800" y="2948325"/>
            <a:ext cx="1065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Firewall Rules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4" name="Google Shape;1924;p57"/>
          <p:cNvSpPr/>
          <p:nvPr/>
        </p:nvSpPr>
        <p:spPr>
          <a:xfrm>
            <a:off x="4857400" y="2446525"/>
            <a:ext cx="777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Routes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5" name="Google Shape;1925;p57"/>
          <p:cNvSpPr/>
          <p:nvPr/>
        </p:nvSpPr>
        <p:spPr>
          <a:xfrm>
            <a:off x="4857399" y="2948303"/>
            <a:ext cx="712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VPN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6" name="Google Shape;1926;p57"/>
          <p:cNvSpPr/>
          <p:nvPr/>
        </p:nvSpPr>
        <p:spPr>
          <a:xfrm>
            <a:off x="272250" y="3451500"/>
            <a:ext cx="777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Router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7" name="Google Shape;1927;p57"/>
          <p:cNvSpPr/>
          <p:nvPr/>
        </p:nvSpPr>
        <p:spPr>
          <a:xfrm>
            <a:off x="5983276" y="3450900"/>
            <a:ext cx="1017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Armor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28" name="Google Shape;1928;p57"/>
          <p:cNvGrpSpPr/>
          <p:nvPr/>
        </p:nvGrpSpPr>
        <p:grpSpPr>
          <a:xfrm>
            <a:off x="7544126" y="3453550"/>
            <a:ext cx="1074524" cy="428400"/>
            <a:chOff x="7544126" y="3648925"/>
            <a:chExt cx="1074524" cy="428400"/>
          </a:xfrm>
        </p:grpSpPr>
        <p:sp>
          <p:nvSpPr>
            <p:cNvPr id="1929" name="Google Shape;1929;p57"/>
            <p:cNvSpPr/>
            <p:nvPr/>
          </p:nvSpPr>
          <p:spPr>
            <a:xfrm>
              <a:off x="7601051" y="3700525"/>
              <a:ext cx="10176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7544126" y="3648925"/>
              <a:ext cx="1017600" cy="3759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Armor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31" name="Google Shape;1931;p57"/>
          <p:cNvSpPr/>
          <p:nvPr/>
        </p:nvSpPr>
        <p:spPr>
          <a:xfrm>
            <a:off x="4857400" y="3450900"/>
            <a:ext cx="777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Armor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2" name="Google Shape;1932;p57"/>
          <p:cNvSpPr/>
          <p:nvPr/>
        </p:nvSpPr>
        <p:spPr>
          <a:xfrm>
            <a:off x="1343950" y="3954675"/>
            <a:ext cx="1365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Standard Network Tier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33" name="Google Shape;1933;p57"/>
          <p:cNvGrpSpPr/>
          <p:nvPr/>
        </p:nvGrpSpPr>
        <p:grpSpPr>
          <a:xfrm>
            <a:off x="2828600" y="3954675"/>
            <a:ext cx="1422825" cy="431650"/>
            <a:chOff x="2828600" y="4185675"/>
            <a:chExt cx="1422825" cy="431650"/>
          </a:xfrm>
        </p:grpSpPr>
        <p:sp>
          <p:nvSpPr>
            <p:cNvPr id="1934" name="Google Shape;1934;p57"/>
            <p:cNvSpPr/>
            <p:nvPr/>
          </p:nvSpPr>
          <p:spPr>
            <a:xfrm>
              <a:off x="2885525" y="4240525"/>
              <a:ext cx="13659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2828600" y="4185675"/>
              <a:ext cx="13659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Standard Network Tier</a:t>
              </a:r>
              <a:endParaRPr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36" name="Google Shape;1936;p57"/>
          <p:cNvSpPr/>
          <p:nvPr/>
        </p:nvSpPr>
        <p:spPr>
          <a:xfrm>
            <a:off x="193800" y="3954675"/>
            <a:ext cx="1017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Standard Network Tier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7" name="Google Shape;1937;p57"/>
          <p:cNvSpPr/>
          <p:nvPr/>
        </p:nvSpPr>
        <p:spPr>
          <a:xfrm>
            <a:off x="6007525" y="3954675"/>
            <a:ext cx="1365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Premium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Network Tier</a:t>
            </a:r>
            <a:endParaRPr sz="7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38" name="Google Shape;1938;p57"/>
          <p:cNvGrpSpPr/>
          <p:nvPr/>
        </p:nvGrpSpPr>
        <p:grpSpPr>
          <a:xfrm>
            <a:off x="7492175" y="3954675"/>
            <a:ext cx="1422825" cy="431650"/>
            <a:chOff x="7492175" y="4185675"/>
            <a:chExt cx="1422825" cy="431650"/>
          </a:xfrm>
        </p:grpSpPr>
        <p:sp>
          <p:nvSpPr>
            <p:cNvPr id="1939" name="Google Shape;1939;p57"/>
            <p:cNvSpPr/>
            <p:nvPr/>
          </p:nvSpPr>
          <p:spPr>
            <a:xfrm>
              <a:off x="7549100" y="4240525"/>
              <a:ext cx="13659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7492175" y="4185675"/>
              <a:ext cx="13659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Premium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 Network Tier</a:t>
              </a:r>
              <a:endParaRPr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41" name="Google Shape;1941;p57"/>
          <p:cNvSpPr/>
          <p:nvPr/>
        </p:nvSpPr>
        <p:spPr>
          <a:xfrm>
            <a:off x="4857375" y="3954675"/>
            <a:ext cx="1017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Premium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Network Tier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2" name="Google Shape;1942;p57"/>
          <p:cNvSpPr/>
          <p:nvPr/>
        </p:nvSpPr>
        <p:spPr>
          <a:xfrm>
            <a:off x="1319675" y="4459050"/>
            <a:ext cx="1292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Interconnect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43" name="Google Shape;1943;p57"/>
          <p:cNvGrpSpPr/>
          <p:nvPr/>
        </p:nvGrpSpPr>
        <p:grpSpPr>
          <a:xfrm>
            <a:off x="2880525" y="4461700"/>
            <a:ext cx="1349025" cy="428400"/>
            <a:chOff x="2880525" y="4461700"/>
            <a:chExt cx="1349025" cy="428400"/>
          </a:xfrm>
        </p:grpSpPr>
        <p:sp>
          <p:nvSpPr>
            <p:cNvPr id="1944" name="Google Shape;1944;p57"/>
            <p:cNvSpPr/>
            <p:nvPr/>
          </p:nvSpPr>
          <p:spPr>
            <a:xfrm>
              <a:off x="2937450" y="4513300"/>
              <a:ext cx="12921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2880525" y="4461700"/>
              <a:ext cx="1292100" cy="3759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Partner</a:t>
              </a: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 Interconnect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46" name="Google Shape;1946;p57"/>
          <p:cNvSpPr/>
          <p:nvPr/>
        </p:nvSpPr>
        <p:spPr>
          <a:xfrm>
            <a:off x="193799" y="4459044"/>
            <a:ext cx="981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Partner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Interconnect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7" name="Google Shape;19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75" y="1518329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779" y="1027346"/>
            <a:ext cx="244825" cy="2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67" y="1002971"/>
            <a:ext cx="244825" cy="2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992" y="1002971"/>
            <a:ext cx="244825" cy="2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300" y="1542454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650" y="1518329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175" y="2021425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175" y="2513913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2650" y="3019390"/>
            <a:ext cx="244825" cy="24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7013" y="1994100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650" y="2015450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7988" y="2538325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650" y="2513900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5688" y="3043727"/>
            <a:ext cx="244825" cy="24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175" y="3019390"/>
            <a:ext cx="244825" cy="24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7025" y="3497500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0893" y="4075349"/>
            <a:ext cx="280225" cy="1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1475" y="4076313"/>
            <a:ext cx="280225" cy="14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75" y="4102363"/>
            <a:ext cx="280225" cy="14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50075" y="4076313"/>
            <a:ext cx="280225" cy="14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7843" y="4101387"/>
            <a:ext cx="280225" cy="1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56268" y="4101387"/>
            <a:ext cx="280225" cy="1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7775" y="3520188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788" y="3520188"/>
            <a:ext cx="244825" cy="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06784" y="3495678"/>
            <a:ext cx="244825" cy="29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8034" y="3004230"/>
            <a:ext cx="244825" cy="27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95237" y="4526517"/>
            <a:ext cx="299650" cy="220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49996" y="3029980"/>
            <a:ext cx="244825" cy="27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73984" y="3004230"/>
            <a:ext cx="244825" cy="27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1762" y="4526517"/>
            <a:ext cx="299650" cy="220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86150" y="4551492"/>
            <a:ext cx="299650" cy="220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49997" y="3481016"/>
            <a:ext cx="244825" cy="29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73984" y="3495691"/>
            <a:ext cx="244825" cy="29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35729" y="1544672"/>
            <a:ext cx="194696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5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58026" y="2547991"/>
            <a:ext cx="244825" cy="23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75041" y="1569097"/>
            <a:ext cx="194696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3829" y="1544672"/>
            <a:ext cx="194696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5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88763" y="2520029"/>
            <a:ext cx="244825" cy="23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5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49988" y="2544454"/>
            <a:ext cx="244825" cy="23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5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61054" y="2025255"/>
            <a:ext cx="244825" cy="22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5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94529" y="2025268"/>
            <a:ext cx="244825" cy="22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5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50004" y="2051030"/>
            <a:ext cx="244825" cy="22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5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58037" y="1055259"/>
            <a:ext cx="244825" cy="212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5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88775" y="1043934"/>
            <a:ext cx="244825" cy="212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5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50000" y="1066459"/>
            <a:ext cx="244825" cy="21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7617245" y="3215438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2"/>
          <p:cNvSpPr txBox="1"/>
          <p:nvPr/>
        </p:nvSpPr>
        <p:spPr>
          <a:xfrm>
            <a:off x="3760775" y="675563"/>
            <a:ext cx="16224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AI and Machine Learning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22"/>
          <p:cNvSpPr txBox="1"/>
          <p:nvPr/>
        </p:nvSpPr>
        <p:spPr>
          <a:xfrm>
            <a:off x="5053159" y="2461695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Vision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2"/>
          <p:cNvSpPr txBox="1"/>
          <p:nvPr/>
        </p:nvSpPr>
        <p:spPr>
          <a:xfrm>
            <a:off x="475850" y="3323179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Speech-to-Text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2277543" y="2461695"/>
            <a:ext cx="10449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Natural Language API</a:t>
            </a:r>
            <a:endParaRPr b="1" i="0" sz="700" u="none" cap="none" strike="noStrike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4198101" y="2461695"/>
            <a:ext cx="8769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Translat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ion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2345793" y="3323179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Video Intelligence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1371766" y="1549288"/>
            <a:ext cx="908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3218400" y="2491827"/>
            <a:ext cx="939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TPU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5053159" y="1549288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Video Intelligence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2371893" y="1549288"/>
            <a:ext cx="8562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Natural Language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4182351" y="1549288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Translation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5934599" y="1549288"/>
            <a:ext cx="908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Vision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1356016" y="4164622"/>
            <a:ext cx="939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Recommendations AI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3234145" y="1549288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Tables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1371766" y="2461695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Talent Solution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475850" y="2461695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Inference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2"/>
          <p:cNvSpPr txBox="1"/>
          <p:nvPr>
            <p:ph idx="4294967295" type="subTitle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7393800" y="3288625"/>
            <a:ext cx="13788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Google Cloud products and services not represented here with a unique icon should use this generic icon.</a:t>
            </a:r>
            <a:endParaRPr sz="12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960699" y="2461695"/>
            <a:ext cx="8562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 Labeling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5124662" y="4132970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Dialogflow Enterprise Edition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387516" y="3323179"/>
            <a:ext cx="8769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Text-to-Speech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766" y="1046991"/>
            <a:ext cx="530400" cy="4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703" y="1971847"/>
            <a:ext cx="501480" cy="53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5498" y="3657593"/>
            <a:ext cx="501475" cy="5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0766" y="1997109"/>
            <a:ext cx="530400" cy="47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1166" y="3761635"/>
            <a:ext cx="469600" cy="42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1376" y="1997132"/>
            <a:ext cx="530350" cy="47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19935" y="1968645"/>
            <a:ext cx="536820" cy="53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34793" y="2874821"/>
            <a:ext cx="530400" cy="47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26685" y="1937505"/>
            <a:ext cx="599100" cy="5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4793" y="1971855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60766" y="2877786"/>
            <a:ext cx="530400" cy="46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4850" y="2877786"/>
            <a:ext cx="530400" cy="46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5250" y="2002255"/>
            <a:ext cx="469600" cy="4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83050" y="2847375"/>
            <a:ext cx="469600" cy="4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64873" y="1021628"/>
            <a:ext cx="530353" cy="53035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475850" y="1549288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Vertex AI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473625" y="986174"/>
            <a:ext cx="591575" cy="5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23145" y="1016762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371351" y="1016762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261035" y="1016762"/>
            <a:ext cx="5304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453545" y="2877775"/>
            <a:ext cx="469600" cy="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3234145" y="3323179"/>
            <a:ext cx="908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Document AI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379835" y="2817500"/>
            <a:ext cx="530400" cy="5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4156935" y="3293304"/>
            <a:ext cx="976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Visual Inspection AI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130266" y="1016786"/>
            <a:ext cx="530353" cy="53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79312" y="3721284"/>
            <a:ext cx="501475" cy="5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475850" y="4164622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Retail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584410" y="3803271"/>
            <a:ext cx="379666" cy="3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2304293" y="4164622"/>
            <a:ext cx="939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AI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422539" y="3723088"/>
            <a:ext cx="501475" cy="5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3234145" y="4234679"/>
            <a:ext cx="908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Contact Center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AI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992462" y="4132970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Agent Assist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144705" y="3677692"/>
            <a:ext cx="501475" cy="5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4194687" y="4234679"/>
            <a:ext cx="908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Contact Center AI Platform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385801" y="3698142"/>
            <a:ext cx="501500" cy="5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58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cxnSp>
        <p:nvCxnSpPr>
          <p:cNvPr id="1998" name="Google Shape;1998;p58"/>
          <p:cNvCxnSpPr/>
          <p:nvPr/>
        </p:nvCxnSpPr>
        <p:spPr>
          <a:xfrm>
            <a:off x="289175" y="679400"/>
            <a:ext cx="867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9" name="Google Shape;1999;p58"/>
          <p:cNvSpPr txBox="1"/>
          <p:nvPr/>
        </p:nvSpPr>
        <p:spPr>
          <a:xfrm>
            <a:off x="4016558" y="580700"/>
            <a:ext cx="11109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CI / CD</a:t>
            </a:r>
            <a:endParaRPr/>
          </a:p>
        </p:txBody>
      </p:sp>
      <p:sp>
        <p:nvSpPr>
          <p:cNvPr id="2000" name="Google Shape;2000;p58"/>
          <p:cNvSpPr/>
          <p:nvPr/>
        </p:nvSpPr>
        <p:spPr>
          <a:xfrm>
            <a:off x="1414861" y="2506050"/>
            <a:ext cx="1510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Maven App Engine Plugin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01" name="Google Shape;2001;p58"/>
          <p:cNvGrpSpPr/>
          <p:nvPr/>
        </p:nvGrpSpPr>
        <p:grpSpPr>
          <a:xfrm>
            <a:off x="3054837" y="2505450"/>
            <a:ext cx="1567124" cy="431675"/>
            <a:chOff x="3597550" y="2505450"/>
            <a:chExt cx="1567124" cy="431675"/>
          </a:xfrm>
        </p:grpSpPr>
        <p:sp>
          <p:nvSpPr>
            <p:cNvPr id="2002" name="Google Shape;2002;p58"/>
            <p:cNvSpPr/>
            <p:nvPr/>
          </p:nvSpPr>
          <p:spPr>
            <a:xfrm>
              <a:off x="3654474" y="2560325"/>
              <a:ext cx="15102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3597550" y="2505450"/>
              <a:ext cx="15102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Maven App Engine Plugin</a:t>
              </a:r>
              <a:endParaRPr/>
            </a:p>
          </p:txBody>
        </p:sp>
      </p:grpSp>
      <p:sp>
        <p:nvSpPr>
          <p:cNvPr id="2004" name="Google Shape;2004;p58"/>
          <p:cNvSpPr/>
          <p:nvPr/>
        </p:nvSpPr>
        <p:spPr>
          <a:xfrm>
            <a:off x="209544" y="2506051"/>
            <a:ext cx="1094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Maven App Engine Plugin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5" name="Google Shape;2005;p58"/>
          <p:cNvSpPr/>
          <p:nvPr/>
        </p:nvSpPr>
        <p:spPr>
          <a:xfrm>
            <a:off x="1414853" y="960350"/>
            <a:ext cx="903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SDK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06" name="Google Shape;2006;p58"/>
          <p:cNvGrpSpPr/>
          <p:nvPr/>
        </p:nvGrpSpPr>
        <p:grpSpPr>
          <a:xfrm>
            <a:off x="3054834" y="959759"/>
            <a:ext cx="962320" cy="431654"/>
            <a:chOff x="3597547" y="959759"/>
            <a:chExt cx="962320" cy="431654"/>
          </a:xfrm>
        </p:grpSpPr>
        <p:sp>
          <p:nvSpPr>
            <p:cNvPr id="2007" name="Google Shape;2007;p58"/>
            <p:cNvSpPr/>
            <p:nvPr/>
          </p:nvSpPr>
          <p:spPr>
            <a:xfrm>
              <a:off x="3654467" y="1014613"/>
              <a:ext cx="905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3597547" y="959759"/>
              <a:ext cx="9033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SDK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9" name="Google Shape;2009;p58"/>
          <p:cNvSpPr/>
          <p:nvPr/>
        </p:nvSpPr>
        <p:spPr>
          <a:xfrm>
            <a:off x="209544" y="960350"/>
            <a:ext cx="712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SDK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0" name="Google Shape;2010;p58"/>
          <p:cNvSpPr/>
          <p:nvPr/>
        </p:nvSpPr>
        <p:spPr>
          <a:xfrm>
            <a:off x="1414853" y="1993281"/>
            <a:ext cx="15366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 Repositories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1" name="Google Shape;2011;p58"/>
          <p:cNvGrpSpPr/>
          <p:nvPr/>
        </p:nvGrpSpPr>
        <p:grpSpPr>
          <a:xfrm>
            <a:off x="3054834" y="1992690"/>
            <a:ext cx="1593220" cy="431654"/>
            <a:chOff x="3597547" y="1992690"/>
            <a:chExt cx="1593220" cy="431654"/>
          </a:xfrm>
        </p:grpSpPr>
        <p:sp>
          <p:nvSpPr>
            <p:cNvPr id="2012" name="Google Shape;2012;p58"/>
            <p:cNvSpPr/>
            <p:nvPr/>
          </p:nvSpPr>
          <p:spPr>
            <a:xfrm>
              <a:off x="3654467" y="2047544"/>
              <a:ext cx="15363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597547" y="1992690"/>
              <a:ext cx="1536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Source Repositories</a:t>
              </a:r>
              <a:endParaRPr/>
            </a:p>
          </p:txBody>
        </p:sp>
      </p:grpSp>
      <p:sp>
        <p:nvSpPr>
          <p:cNvPr id="2014" name="Google Shape;2014;p58"/>
          <p:cNvSpPr/>
          <p:nvPr/>
        </p:nvSpPr>
        <p:spPr>
          <a:xfrm>
            <a:off x="209544" y="1993281"/>
            <a:ext cx="1014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Source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Repositories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5" name="Google Shape;2015;p58"/>
          <p:cNvSpPr/>
          <p:nvPr/>
        </p:nvSpPr>
        <p:spPr>
          <a:xfrm>
            <a:off x="1414861" y="3018825"/>
            <a:ext cx="1392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Tools for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IntelliJ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6" name="Google Shape;2016;p58"/>
          <p:cNvGrpSpPr/>
          <p:nvPr/>
        </p:nvGrpSpPr>
        <p:grpSpPr>
          <a:xfrm>
            <a:off x="3054837" y="3018225"/>
            <a:ext cx="1448924" cy="431675"/>
            <a:chOff x="3597549" y="3018225"/>
            <a:chExt cx="1448924" cy="431675"/>
          </a:xfrm>
        </p:grpSpPr>
        <p:sp>
          <p:nvSpPr>
            <p:cNvPr id="2017" name="Google Shape;2017;p58"/>
            <p:cNvSpPr/>
            <p:nvPr/>
          </p:nvSpPr>
          <p:spPr>
            <a:xfrm>
              <a:off x="3654473" y="3073100"/>
              <a:ext cx="13920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3597549" y="3018225"/>
              <a:ext cx="13920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Tools for 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IntelliJ</a:t>
              </a:r>
              <a:endParaRPr/>
            </a:p>
          </p:txBody>
        </p:sp>
      </p:grpSp>
      <p:sp>
        <p:nvSpPr>
          <p:cNvPr id="2019" name="Google Shape;2019;p58"/>
          <p:cNvSpPr/>
          <p:nvPr/>
        </p:nvSpPr>
        <p:spPr>
          <a:xfrm>
            <a:off x="209549" y="3018825"/>
            <a:ext cx="962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Tools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for IntelliJ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0" name="Google Shape;2020;p58"/>
          <p:cNvSpPr/>
          <p:nvPr/>
        </p:nvSpPr>
        <p:spPr>
          <a:xfrm>
            <a:off x="1411087" y="3531563"/>
            <a:ext cx="1560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Tools for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PowerShell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21" name="Google Shape;2021;p58"/>
          <p:cNvGrpSpPr/>
          <p:nvPr/>
        </p:nvGrpSpPr>
        <p:grpSpPr>
          <a:xfrm>
            <a:off x="3054837" y="3531563"/>
            <a:ext cx="1617825" cy="431675"/>
            <a:chOff x="3597549" y="3531563"/>
            <a:chExt cx="1617825" cy="431675"/>
          </a:xfrm>
        </p:grpSpPr>
        <p:sp>
          <p:nvSpPr>
            <p:cNvPr id="2022" name="Google Shape;2022;p58"/>
            <p:cNvSpPr/>
            <p:nvPr/>
          </p:nvSpPr>
          <p:spPr>
            <a:xfrm>
              <a:off x="3654474" y="3586438"/>
              <a:ext cx="15609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3597549" y="3531563"/>
              <a:ext cx="15609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Tools for 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PowerShell</a:t>
              </a:r>
              <a:endParaRPr/>
            </a:p>
          </p:txBody>
        </p:sp>
      </p:grpSp>
      <p:sp>
        <p:nvSpPr>
          <p:cNvPr id="2024" name="Google Shape;2024;p58"/>
          <p:cNvSpPr/>
          <p:nvPr/>
        </p:nvSpPr>
        <p:spPr>
          <a:xfrm>
            <a:off x="205769" y="3531564"/>
            <a:ext cx="1094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Tools for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PowerShell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5" name="Google Shape;2025;p58"/>
          <p:cNvSpPr/>
          <p:nvPr/>
        </p:nvSpPr>
        <p:spPr>
          <a:xfrm>
            <a:off x="6198750" y="1480525"/>
            <a:ext cx="1630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Tools for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Visual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Studio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26" name="Google Shape;2026;p58"/>
          <p:cNvGrpSpPr/>
          <p:nvPr/>
        </p:nvGrpSpPr>
        <p:grpSpPr>
          <a:xfrm>
            <a:off x="6205225" y="1973525"/>
            <a:ext cx="1687725" cy="431675"/>
            <a:chOff x="6957850" y="1453350"/>
            <a:chExt cx="1687725" cy="431675"/>
          </a:xfrm>
        </p:grpSpPr>
        <p:sp>
          <p:nvSpPr>
            <p:cNvPr id="2027" name="Google Shape;2027;p58"/>
            <p:cNvSpPr/>
            <p:nvPr/>
          </p:nvSpPr>
          <p:spPr>
            <a:xfrm>
              <a:off x="7014775" y="1508225"/>
              <a:ext cx="16308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6957850" y="1453350"/>
              <a:ext cx="16308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Tools for 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Visual</a:t>
              </a: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 Studio</a:t>
              </a:r>
              <a:endParaRPr/>
            </a:p>
          </p:txBody>
        </p:sp>
      </p:grpSp>
      <p:sp>
        <p:nvSpPr>
          <p:cNvPr id="2029" name="Google Shape;2029;p58"/>
          <p:cNvSpPr/>
          <p:nvPr/>
        </p:nvSpPr>
        <p:spPr>
          <a:xfrm>
            <a:off x="4771394" y="1480526"/>
            <a:ext cx="1094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Tools for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Visual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Studio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0" name="Google Shape;2030;p58"/>
          <p:cNvSpPr/>
          <p:nvPr/>
        </p:nvSpPr>
        <p:spPr>
          <a:xfrm>
            <a:off x="5920725" y="2520550"/>
            <a:ext cx="1416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Tools for Eclipse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31" name="Google Shape;2031;p58"/>
          <p:cNvGrpSpPr/>
          <p:nvPr/>
        </p:nvGrpSpPr>
        <p:grpSpPr>
          <a:xfrm>
            <a:off x="7506551" y="2516000"/>
            <a:ext cx="1473825" cy="431675"/>
            <a:chOff x="6961601" y="2641225"/>
            <a:chExt cx="1473825" cy="431675"/>
          </a:xfrm>
        </p:grpSpPr>
        <p:sp>
          <p:nvSpPr>
            <p:cNvPr id="2032" name="Google Shape;2032;p58"/>
            <p:cNvSpPr/>
            <p:nvPr/>
          </p:nvSpPr>
          <p:spPr>
            <a:xfrm>
              <a:off x="7018525" y="2696100"/>
              <a:ext cx="14169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6961601" y="2641225"/>
              <a:ext cx="14169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Tools for Eclipse</a:t>
              </a:r>
              <a:endParaRPr/>
            </a:p>
          </p:txBody>
        </p:sp>
      </p:grpSp>
      <p:sp>
        <p:nvSpPr>
          <p:cNvPr id="2034" name="Google Shape;2034;p58"/>
          <p:cNvSpPr/>
          <p:nvPr/>
        </p:nvSpPr>
        <p:spPr>
          <a:xfrm>
            <a:off x="5735871" y="3032500"/>
            <a:ext cx="10857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Test Lab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35" name="Google Shape;2035;p58"/>
          <p:cNvGrpSpPr/>
          <p:nvPr/>
        </p:nvGrpSpPr>
        <p:grpSpPr>
          <a:xfrm>
            <a:off x="6993721" y="3032488"/>
            <a:ext cx="1142623" cy="431675"/>
            <a:chOff x="6951371" y="3774700"/>
            <a:chExt cx="1142623" cy="431675"/>
          </a:xfrm>
        </p:grpSpPr>
        <p:sp>
          <p:nvSpPr>
            <p:cNvPr id="2036" name="Google Shape;2036;p58"/>
            <p:cNvSpPr/>
            <p:nvPr/>
          </p:nvSpPr>
          <p:spPr>
            <a:xfrm>
              <a:off x="7008295" y="3829575"/>
              <a:ext cx="10857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6951371" y="3774700"/>
              <a:ext cx="10857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</a:t>
              </a: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Test Lab</a:t>
              </a:r>
              <a:endParaRPr/>
            </a:p>
          </p:txBody>
        </p:sp>
      </p:grpSp>
      <p:sp>
        <p:nvSpPr>
          <p:cNvPr id="2038" name="Google Shape;2038;p58"/>
          <p:cNvSpPr/>
          <p:nvPr/>
        </p:nvSpPr>
        <p:spPr>
          <a:xfrm>
            <a:off x="4771399" y="3032500"/>
            <a:ext cx="840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Test Lab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39" name="Google Shape;2039;p58"/>
          <p:cNvGrpSpPr/>
          <p:nvPr/>
        </p:nvGrpSpPr>
        <p:grpSpPr>
          <a:xfrm>
            <a:off x="3051073" y="4044928"/>
            <a:ext cx="1291420" cy="431654"/>
            <a:chOff x="3593786" y="4044928"/>
            <a:chExt cx="1291420" cy="431654"/>
          </a:xfrm>
        </p:grpSpPr>
        <p:sp>
          <p:nvSpPr>
            <p:cNvPr id="2040" name="Google Shape;2040;p58"/>
            <p:cNvSpPr/>
            <p:nvPr/>
          </p:nvSpPr>
          <p:spPr>
            <a:xfrm>
              <a:off x="3650706" y="4099782"/>
              <a:ext cx="12345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1" name="Google Shape;2041;p58"/>
            <p:cNvSpPr/>
            <p:nvPr/>
          </p:nvSpPr>
          <p:spPr>
            <a:xfrm>
              <a:off x="3593786" y="4044928"/>
              <a:ext cx="12336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Artifact</a:t>
              </a: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 Registry</a:t>
              </a:r>
              <a:endParaRPr/>
            </a:p>
          </p:txBody>
        </p:sp>
      </p:grpSp>
      <p:sp>
        <p:nvSpPr>
          <p:cNvPr id="2042" name="Google Shape;2042;p58"/>
          <p:cNvSpPr/>
          <p:nvPr/>
        </p:nvSpPr>
        <p:spPr>
          <a:xfrm>
            <a:off x="1411082" y="4045519"/>
            <a:ext cx="1211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Registry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3" name="Google Shape;2043;p58"/>
          <p:cNvSpPr/>
          <p:nvPr/>
        </p:nvSpPr>
        <p:spPr>
          <a:xfrm>
            <a:off x="209587" y="4045519"/>
            <a:ext cx="866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Registry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44" name="Google Shape;2044;p58"/>
          <p:cNvGrpSpPr/>
          <p:nvPr/>
        </p:nvGrpSpPr>
        <p:grpSpPr>
          <a:xfrm>
            <a:off x="6993727" y="967175"/>
            <a:ext cx="1014824" cy="431675"/>
            <a:chOff x="3104227" y="3920150"/>
            <a:chExt cx="1014824" cy="431675"/>
          </a:xfrm>
        </p:grpSpPr>
        <p:sp>
          <p:nvSpPr>
            <p:cNvPr id="2045" name="Google Shape;2045;p58"/>
            <p:cNvSpPr/>
            <p:nvPr/>
          </p:nvSpPr>
          <p:spPr>
            <a:xfrm>
              <a:off x="3161151" y="3975025"/>
              <a:ext cx="9579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3104227" y="3920150"/>
              <a:ext cx="9579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Build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47" name="Google Shape;2047;p58"/>
          <p:cNvSpPr/>
          <p:nvPr/>
        </p:nvSpPr>
        <p:spPr>
          <a:xfrm>
            <a:off x="5735874" y="967775"/>
            <a:ext cx="957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8" name="Google Shape;2048;p58"/>
          <p:cNvSpPr/>
          <p:nvPr/>
        </p:nvSpPr>
        <p:spPr>
          <a:xfrm>
            <a:off x="4771400" y="967775"/>
            <a:ext cx="7593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9" name="Google Shape;2049;p58"/>
          <p:cNvSpPr/>
          <p:nvPr/>
        </p:nvSpPr>
        <p:spPr>
          <a:xfrm>
            <a:off x="5832550" y="3531575"/>
            <a:ext cx="962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IDE plugins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50" name="Google Shape;2050;p58"/>
          <p:cNvGrpSpPr/>
          <p:nvPr/>
        </p:nvGrpSpPr>
        <p:grpSpPr>
          <a:xfrm>
            <a:off x="6911229" y="3531575"/>
            <a:ext cx="1019325" cy="431675"/>
            <a:chOff x="3597542" y="3531575"/>
            <a:chExt cx="1019325" cy="431675"/>
          </a:xfrm>
        </p:grpSpPr>
        <p:sp>
          <p:nvSpPr>
            <p:cNvPr id="2051" name="Google Shape;2051;p58"/>
            <p:cNvSpPr/>
            <p:nvPr/>
          </p:nvSpPr>
          <p:spPr>
            <a:xfrm>
              <a:off x="3654467" y="3586450"/>
              <a:ext cx="9624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3597542" y="3531575"/>
              <a:ext cx="9624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IDE plugins</a:t>
              </a:r>
              <a:endParaRPr/>
            </a:p>
          </p:txBody>
        </p:sp>
      </p:grpSp>
      <p:sp>
        <p:nvSpPr>
          <p:cNvPr id="2053" name="Google Shape;2053;p58"/>
          <p:cNvSpPr/>
          <p:nvPr/>
        </p:nvSpPr>
        <p:spPr>
          <a:xfrm>
            <a:off x="4771399" y="3531575"/>
            <a:ext cx="9624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IDE plugins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4" name="Google Shape;2054;p58"/>
          <p:cNvSpPr/>
          <p:nvPr/>
        </p:nvSpPr>
        <p:spPr>
          <a:xfrm>
            <a:off x="1358899" y="1456338"/>
            <a:ext cx="14835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Gradle App Engine Plugin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55" name="Google Shape;2055;p58"/>
          <p:cNvGrpSpPr/>
          <p:nvPr/>
        </p:nvGrpSpPr>
        <p:grpSpPr>
          <a:xfrm>
            <a:off x="2944737" y="1451788"/>
            <a:ext cx="1540424" cy="431675"/>
            <a:chOff x="6961612" y="2641225"/>
            <a:chExt cx="1540424" cy="431675"/>
          </a:xfrm>
        </p:grpSpPr>
        <p:sp>
          <p:nvSpPr>
            <p:cNvPr id="2056" name="Google Shape;2056;p58"/>
            <p:cNvSpPr/>
            <p:nvPr/>
          </p:nvSpPr>
          <p:spPr>
            <a:xfrm>
              <a:off x="7018537" y="2696100"/>
              <a:ext cx="1483500" cy="376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7" name="Google Shape;2057;p58"/>
            <p:cNvSpPr/>
            <p:nvPr/>
          </p:nvSpPr>
          <p:spPr>
            <a:xfrm>
              <a:off x="6961612" y="2641225"/>
              <a:ext cx="14835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Gradle App Engine Plugin</a:t>
              </a:r>
              <a:endParaRPr/>
            </a:p>
          </p:txBody>
        </p:sp>
      </p:grpSp>
      <p:sp>
        <p:nvSpPr>
          <p:cNvPr id="2058" name="Google Shape;2058;p58"/>
          <p:cNvSpPr/>
          <p:nvPr/>
        </p:nvSpPr>
        <p:spPr>
          <a:xfrm>
            <a:off x="209575" y="1456338"/>
            <a:ext cx="10470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Gradle App Engine Plugin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9" name="Google Shape;20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828" y="1037115"/>
            <a:ext cx="245735" cy="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003" y="1023090"/>
            <a:ext cx="245735" cy="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478" y="1020390"/>
            <a:ext cx="245735" cy="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075" y="1573100"/>
            <a:ext cx="277500" cy="1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625" y="1582750"/>
            <a:ext cx="277500" cy="1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625" y="2112638"/>
            <a:ext cx="277500" cy="1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950" y="3668413"/>
            <a:ext cx="277500" cy="1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587" y="3668425"/>
            <a:ext cx="277500" cy="1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425" y="3668413"/>
            <a:ext cx="277500" cy="1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50" y="3644275"/>
            <a:ext cx="277500" cy="1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475" y="3644275"/>
            <a:ext cx="277500" cy="1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37" y="3668413"/>
            <a:ext cx="277500" cy="1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333" y="4123271"/>
            <a:ext cx="277525" cy="2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2471" y="4096946"/>
            <a:ext cx="277525" cy="2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4646" y="4058396"/>
            <a:ext cx="277525" cy="2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350" y="104156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763" y="260411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963" y="310886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863" y="3102425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0088" y="260411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138" y="3102425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0513" y="311961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238" y="3095175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388" y="3095175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388" y="1553175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238" y="1044100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5813" y="103671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Google Shape;2086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363" y="205756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350" y="258241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488" y="1553175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238" y="205756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6587" y="258241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1063" y="1514700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2738" y="2079725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3563" y="2548975"/>
            <a:ext cx="229475" cy="2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59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Expanded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Product Cards</a:t>
            </a:r>
            <a:endParaRPr/>
          </a:p>
        </p:txBody>
      </p:sp>
      <p:grpSp>
        <p:nvGrpSpPr>
          <p:cNvPr id="2099" name="Google Shape;2099;p59"/>
          <p:cNvGrpSpPr/>
          <p:nvPr/>
        </p:nvGrpSpPr>
        <p:grpSpPr>
          <a:xfrm>
            <a:off x="7000000" y="792200"/>
            <a:ext cx="798238" cy="548700"/>
            <a:chOff x="7000000" y="792200"/>
            <a:chExt cx="798238" cy="548700"/>
          </a:xfrm>
        </p:grpSpPr>
        <p:sp>
          <p:nvSpPr>
            <p:cNvPr id="2100" name="Google Shape;2100;p59"/>
            <p:cNvSpPr/>
            <p:nvPr/>
          </p:nvSpPr>
          <p:spPr>
            <a:xfrm>
              <a:off x="7000000" y="792200"/>
              <a:ext cx="795600" cy="5487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1" name="Google Shape;2101;p59"/>
            <p:cNvSpPr txBox="1"/>
            <p:nvPr/>
          </p:nvSpPr>
          <p:spPr>
            <a:xfrm>
              <a:off x="7179780" y="992588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02" name="Google Shape;2102;p59"/>
            <p:cNvCxnSpPr/>
            <p:nvPr/>
          </p:nvCxnSpPr>
          <p:spPr>
            <a:xfrm>
              <a:off x="7185638" y="957802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103" name="Google Shape;2103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42620" y="835018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4" name="Google Shape;2104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72972" y="111568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5" name="Google Shape;2105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62660" y="111568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6" name="Google Shape;2106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61492" y="111568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7" name="Google Shape;2107;p59"/>
            <p:cNvSpPr/>
            <p:nvPr/>
          </p:nvSpPr>
          <p:spPr>
            <a:xfrm>
              <a:off x="7115772" y="119798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7252932" y="119798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7454100" y="119798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7027800" y="1195750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7165637" y="1195750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7365900" y="1195750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3" name="Google Shape;2113;p59"/>
          <p:cNvGrpSpPr/>
          <p:nvPr/>
        </p:nvGrpSpPr>
        <p:grpSpPr>
          <a:xfrm>
            <a:off x="7000000" y="1551000"/>
            <a:ext cx="798238" cy="548700"/>
            <a:chOff x="7000000" y="1551000"/>
            <a:chExt cx="798238" cy="548700"/>
          </a:xfrm>
        </p:grpSpPr>
        <p:sp>
          <p:nvSpPr>
            <p:cNvPr id="2114" name="Google Shape;2114;p59"/>
            <p:cNvSpPr/>
            <p:nvPr/>
          </p:nvSpPr>
          <p:spPr>
            <a:xfrm>
              <a:off x="7000000" y="1551000"/>
              <a:ext cx="795600" cy="5487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Dataflow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5" name="Google Shape;2115;p59"/>
            <p:cNvSpPr txBox="1"/>
            <p:nvPr/>
          </p:nvSpPr>
          <p:spPr>
            <a:xfrm>
              <a:off x="7179780" y="1751392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6" name="Google Shape;2116;p59"/>
            <p:cNvCxnSpPr/>
            <p:nvPr/>
          </p:nvCxnSpPr>
          <p:spPr>
            <a:xfrm>
              <a:off x="7185638" y="1716606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117" name="Google Shape;2117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42620" y="1593822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8" name="Google Shape;2118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72972" y="1874492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62660" y="1874492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61492" y="1874492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1" name="Google Shape;2121;p59"/>
            <p:cNvSpPr/>
            <p:nvPr/>
          </p:nvSpPr>
          <p:spPr>
            <a:xfrm>
              <a:off x="7115772" y="1956788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7252932" y="1956788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7454100" y="1956788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7026325" y="1956725"/>
              <a:ext cx="2730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7165587" y="1956725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7366450" y="1956725"/>
              <a:ext cx="2730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>
            <a:off x="7000000" y="2323650"/>
            <a:ext cx="871438" cy="548700"/>
            <a:chOff x="7000000" y="2323650"/>
            <a:chExt cx="871438" cy="548700"/>
          </a:xfrm>
        </p:grpSpPr>
        <p:sp>
          <p:nvSpPr>
            <p:cNvPr id="2128" name="Google Shape;2128;p59"/>
            <p:cNvSpPr/>
            <p:nvPr/>
          </p:nvSpPr>
          <p:spPr>
            <a:xfrm>
              <a:off x="7000000" y="2323650"/>
              <a:ext cx="870000" cy="5487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60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GKE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9" name="Google Shape;2129;p59"/>
            <p:cNvSpPr txBox="1"/>
            <p:nvPr/>
          </p:nvSpPr>
          <p:spPr>
            <a:xfrm>
              <a:off x="7179780" y="2524041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0" name="Google Shape;2130;p59"/>
            <p:cNvCxnSpPr/>
            <p:nvPr/>
          </p:nvCxnSpPr>
          <p:spPr>
            <a:xfrm>
              <a:off x="7185638" y="2489255"/>
              <a:ext cx="6858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131" name="Google Shape;2131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042620" y="2366471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Google Shape;2132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72972" y="264714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3" name="Google Shape;2133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62660" y="264714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4" name="Google Shape;2134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61492" y="264714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5" name="Google Shape;2135;p59"/>
            <p:cNvSpPr/>
            <p:nvPr/>
          </p:nvSpPr>
          <p:spPr>
            <a:xfrm>
              <a:off x="7115772" y="2729437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7252932" y="2729437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7454100" y="2729437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7027500" y="2729375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7165587" y="2729375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7366450" y="2729375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1" name="Google Shape;2141;p59"/>
          <p:cNvGrpSpPr/>
          <p:nvPr/>
        </p:nvGrpSpPr>
        <p:grpSpPr>
          <a:xfrm>
            <a:off x="7000000" y="3083026"/>
            <a:ext cx="798238" cy="548700"/>
            <a:chOff x="7000000" y="3083026"/>
            <a:chExt cx="798238" cy="548700"/>
          </a:xfrm>
        </p:grpSpPr>
        <p:sp>
          <p:nvSpPr>
            <p:cNvPr id="2142" name="Google Shape;2142;p59"/>
            <p:cNvSpPr/>
            <p:nvPr/>
          </p:nvSpPr>
          <p:spPr>
            <a:xfrm>
              <a:off x="7000000" y="3083026"/>
              <a:ext cx="795600" cy="5487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Dataproc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3" name="Google Shape;2143;p59"/>
            <p:cNvSpPr txBox="1"/>
            <p:nvPr/>
          </p:nvSpPr>
          <p:spPr>
            <a:xfrm>
              <a:off x="7179780" y="3283425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44" name="Google Shape;2144;p59"/>
            <p:cNvCxnSpPr/>
            <p:nvPr/>
          </p:nvCxnSpPr>
          <p:spPr>
            <a:xfrm>
              <a:off x="7185638" y="3248639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145" name="Google Shape;2145;p5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042620" y="3125855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Google Shape;2146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72972" y="3406525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7" name="Google Shape;2147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62660" y="3406525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8" name="Google Shape;2148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61492" y="3406525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9" name="Google Shape;2149;p59"/>
            <p:cNvSpPr/>
            <p:nvPr/>
          </p:nvSpPr>
          <p:spPr>
            <a:xfrm>
              <a:off x="7115772" y="3488821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7252932" y="3488821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7454100" y="3488821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7027500" y="3488750"/>
              <a:ext cx="273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7166087" y="3488750"/>
              <a:ext cx="273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4" name="Google Shape;2154;p59"/>
            <p:cNvSpPr/>
            <p:nvPr/>
          </p:nvSpPr>
          <p:spPr>
            <a:xfrm>
              <a:off x="7366925" y="3488750"/>
              <a:ext cx="273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5" name="Google Shape;2155;p59"/>
          <p:cNvGrpSpPr/>
          <p:nvPr/>
        </p:nvGrpSpPr>
        <p:grpSpPr>
          <a:xfrm>
            <a:off x="6999991" y="3832708"/>
            <a:ext cx="798300" cy="548700"/>
            <a:chOff x="6999991" y="3832708"/>
            <a:chExt cx="798300" cy="548700"/>
          </a:xfrm>
        </p:grpSpPr>
        <p:sp>
          <p:nvSpPr>
            <p:cNvPr id="2156" name="Google Shape;2156;p59"/>
            <p:cNvSpPr/>
            <p:nvPr/>
          </p:nvSpPr>
          <p:spPr>
            <a:xfrm>
              <a:off x="6999991" y="3832708"/>
              <a:ext cx="798300" cy="5487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7" name="Google Shape;2157;p59"/>
            <p:cNvSpPr txBox="1"/>
            <p:nvPr/>
          </p:nvSpPr>
          <p:spPr>
            <a:xfrm>
              <a:off x="7179780" y="4033098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58" name="Google Shape;2158;p59"/>
            <p:cNvCxnSpPr/>
            <p:nvPr/>
          </p:nvCxnSpPr>
          <p:spPr>
            <a:xfrm>
              <a:off x="7185638" y="3998312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159" name="Google Shape;2159;p5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42620" y="3875528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0" name="Google Shape;2160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72972" y="41561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1" name="Google Shape;2161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62660" y="41561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2" name="Google Shape;2162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61492" y="41561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3" name="Google Shape;2163;p59"/>
            <p:cNvSpPr/>
            <p:nvPr/>
          </p:nvSpPr>
          <p:spPr>
            <a:xfrm>
              <a:off x="7115772" y="423849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7252932" y="423849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7454100" y="423849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7024800" y="4238425"/>
              <a:ext cx="276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7163711" y="4238425"/>
              <a:ext cx="276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7363500" y="4238425"/>
              <a:ext cx="276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9" name="Google Shape;2169;p59"/>
          <p:cNvGrpSpPr/>
          <p:nvPr/>
        </p:nvGrpSpPr>
        <p:grpSpPr>
          <a:xfrm>
            <a:off x="8012575" y="792200"/>
            <a:ext cx="798238" cy="548700"/>
            <a:chOff x="8012575" y="792200"/>
            <a:chExt cx="798238" cy="548700"/>
          </a:xfrm>
        </p:grpSpPr>
        <p:sp>
          <p:nvSpPr>
            <p:cNvPr id="2170" name="Google Shape;2170;p59"/>
            <p:cNvSpPr/>
            <p:nvPr/>
          </p:nvSpPr>
          <p:spPr>
            <a:xfrm>
              <a:off x="8012575" y="792200"/>
              <a:ext cx="795600" cy="5487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1" name="Google Shape;2171;p59"/>
            <p:cNvSpPr txBox="1"/>
            <p:nvPr/>
          </p:nvSpPr>
          <p:spPr>
            <a:xfrm>
              <a:off x="8192355" y="992588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2" name="Google Shape;2172;p59"/>
            <p:cNvCxnSpPr/>
            <p:nvPr/>
          </p:nvCxnSpPr>
          <p:spPr>
            <a:xfrm>
              <a:off x="8198213" y="957802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173" name="Google Shape;2173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55195" y="835018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4" name="Google Shape;2174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85547" y="111568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5" name="Google Shape;2175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75235" y="111568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6" name="Google Shape;2176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74067" y="111568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59"/>
            <p:cNvSpPr/>
            <p:nvPr/>
          </p:nvSpPr>
          <p:spPr>
            <a:xfrm>
              <a:off x="8128347" y="119798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8" name="Google Shape;2178;p59"/>
            <p:cNvSpPr/>
            <p:nvPr/>
          </p:nvSpPr>
          <p:spPr>
            <a:xfrm>
              <a:off x="8265507" y="119798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9" name="Google Shape;2179;p59"/>
            <p:cNvSpPr/>
            <p:nvPr/>
          </p:nvSpPr>
          <p:spPr>
            <a:xfrm>
              <a:off x="8038000" y="1195750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0" name="Google Shape;2180;p59"/>
            <p:cNvSpPr/>
            <p:nvPr/>
          </p:nvSpPr>
          <p:spPr>
            <a:xfrm>
              <a:off x="8178212" y="1195750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181" name="Google Shape;2181;p59"/>
            <p:cNvGrpSpPr/>
            <p:nvPr/>
          </p:nvGrpSpPr>
          <p:grpSpPr>
            <a:xfrm>
              <a:off x="8416450" y="1197975"/>
              <a:ext cx="156525" cy="95109"/>
              <a:chOff x="8416450" y="1197975"/>
              <a:chExt cx="156525" cy="95109"/>
            </a:xfrm>
          </p:grpSpPr>
          <p:sp>
            <p:nvSpPr>
              <p:cNvPr id="2182" name="Google Shape;2182;p59"/>
              <p:cNvSpPr/>
              <p:nvPr/>
            </p:nvSpPr>
            <p:spPr>
              <a:xfrm>
                <a:off x="8416450" y="1197984"/>
                <a:ext cx="95100" cy="95100"/>
              </a:xfrm>
              <a:prstGeom prst="ellipse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83" name="Google Shape;2183;p59"/>
              <p:cNvSpPr/>
              <p:nvPr/>
            </p:nvSpPr>
            <p:spPr>
              <a:xfrm>
                <a:off x="8477875" y="1197984"/>
                <a:ext cx="95100" cy="95100"/>
              </a:xfrm>
              <a:prstGeom prst="ellipse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84" name="Google Shape;2184;p59"/>
              <p:cNvSpPr/>
              <p:nvPr/>
            </p:nvSpPr>
            <p:spPr>
              <a:xfrm>
                <a:off x="8464525" y="1197975"/>
                <a:ext cx="59700" cy="95100"/>
              </a:xfrm>
              <a:prstGeom prst="rect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5" name="Google Shape;2185;p59"/>
            <p:cNvSpPr/>
            <p:nvPr/>
          </p:nvSpPr>
          <p:spPr>
            <a:xfrm>
              <a:off x="8333000" y="1195750"/>
              <a:ext cx="3222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123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86" name="Google Shape;2186;p59"/>
          <p:cNvGrpSpPr/>
          <p:nvPr/>
        </p:nvGrpSpPr>
        <p:grpSpPr>
          <a:xfrm>
            <a:off x="8012575" y="1551000"/>
            <a:ext cx="798238" cy="548700"/>
            <a:chOff x="8012575" y="1551000"/>
            <a:chExt cx="798238" cy="548700"/>
          </a:xfrm>
        </p:grpSpPr>
        <p:sp>
          <p:nvSpPr>
            <p:cNvPr id="2187" name="Google Shape;2187;p59"/>
            <p:cNvSpPr/>
            <p:nvPr/>
          </p:nvSpPr>
          <p:spPr>
            <a:xfrm>
              <a:off x="8012575" y="1551000"/>
              <a:ext cx="795600" cy="5487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Dataflow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8" name="Google Shape;2188;p59"/>
            <p:cNvSpPr txBox="1"/>
            <p:nvPr/>
          </p:nvSpPr>
          <p:spPr>
            <a:xfrm>
              <a:off x="8192355" y="1751392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89" name="Google Shape;2189;p59"/>
            <p:cNvCxnSpPr/>
            <p:nvPr/>
          </p:nvCxnSpPr>
          <p:spPr>
            <a:xfrm>
              <a:off x="8198213" y="1716606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190" name="Google Shape;2190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55195" y="1593822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1" name="Google Shape;2191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85547" y="1874492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75235" y="1874492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3" name="Google Shape;2193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74067" y="1874492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4" name="Google Shape;2194;p59"/>
            <p:cNvSpPr/>
            <p:nvPr/>
          </p:nvSpPr>
          <p:spPr>
            <a:xfrm>
              <a:off x="8128347" y="1956788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8265507" y="1956788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6" name="Google Shape;2196;p59"/>
            <p:cNvSpPr/>
            <p:nvPr/>
          </p:nvSpPr>
          <p:spPr>
            <a:xfrm>
              <a:off x="8038900" y="1956725"/>
              <a:ext cx="2730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7" name="Google Shape;2197;p59"/>
            <p:cNvSpPr/>
            <p:nvPr/>
          </p:nvSpPr>
          <p:spPr>
            <a:xfrm>
              <a:off x="8178162" y="1956734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198" name="Google Shape;2198;p59"/>
            <p:cNvGrpSpPr/>
            <p:nvPr/>
          </p:nvGrpSpPr>
          <p:grpSpPr>
            <a:xfrm>
              <a:off x="8416450" y="1956725"/>
              <a:ext cx="156525" cy="95109"/>
              <a:chOff x="8416450" y="1197975"/>
              <a:chExt cx="156525" cy="95109"/>
            </a:xfrm>
          </p:grpSpPr>
          <p:sp>
            <p:nvSpPr>
              <p:cNvPr id="2199" name="Google Shape;2199;p59"/>
              <p:cNvSpPr/>
              <p:nvPr/>
            </p:nvSpPr>
            <p:spPr>
              <a:xfrm>
                <a:off x="8416450" y="1197984"/>
                <a:ext cx="95100" cy="95100"/>
              </a:xfrm>
              <a:prstGeom prst="ellipse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00" name="Google Shape;2200;p59"/>
              <p:cNvSpPr/>
              <p:nvPr/>
            </p:nvSpPr>
            <p:spPr>
              <a:xfrm>
                <a:off x="8477875" y="1197984"/>
                <a:ext cx="95100" cy="95100"/>
              </a:xfrm>
              <a:prstGeom prst="ellipse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01" name="Google Shape;2201;p59"/>
              <p:cNvSpPr/>
              <p:nvPr/>
            </p:nvSpPr>
            <p:spPr>
              <a:xfrm>
                <a:off x="8464525" y="1197975"/>
                <a:ext cx="59700" cy="95100"/>
              </a:xfrm>
              <a:prstGeom prst="rect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2" name="Google Shape;2202;p59"/>
            <p:cNvSpPr/>
            <p:nvPr/>
          </p:nvSpPr>
          <p:spPr>
            <a:xfrm>
              <a:off x="8333000" y="1956713"/>
              <a:ext cx="3222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123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3" name="Google Shape;2203;p59"/>
          <p:cNvGrpSpPr/>
          <p:nvPr/>
        </p:nvGrpSpPr>
        <p:grpSpPr>
          <a:xfrm>
            <a:off x="8012575" y="2323650"/>
            <a:ext cx="873838" cy="548700"/>
            <a:chOff x="8012575" y="2323650"/>
            <a:chExt cx="873838" cy="548700"/>
          </a:xfrm>
        </p:grpSpPr>
        <p:sp>
          <p:nvSpPr>
            <p:cNvPr id="2204" name="Google Shape;2204;p59"/>
            <p:cNvSpPr/>
            <p:nvPr/>
          </p:nvSpPr>
          <p:spPr>
            <a:xfrm>
              <a:off x="8012575" y="2323650"/>
              <a:ext cx="873000" cy="5487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60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GKE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5" name="Google Shape;2205;p59"/>
            <p:cNvSpPr txBox="1"/>
            <p:nvPr/>
          </p:nvSpPr>
          <p:spPr>
            <a:xfrm>
              <a:off x="8192355" y="2524041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06" name="Google Shape;2206;p59"/>
            <p:cNvCxnSpPr/>
            <p:nvPr/>
          </p:nvCxnSpPr>
          <p:spPr>
            <a:xfrm>
              <a:off x="8198213" y="2489255"/>
              <a:ext cx="6882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207" name="Google Shape;2207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55195" y="2366471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8" name="Google Shape;2208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85547" y="264714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9" name="Google Shape;2209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75235" y="264714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0" name="Google Shape;2210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74067" y="264714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1" name="Google Shape;2211;p59"/>
            <p:cNvSpPr/>
            <p:nvPr/>
          </p:nvSpPr>
          <p:spPr>
            <a:xfrm>
              <a:off x="8128347" y="2729437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8265507" y="2729437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3" name="Google Shape;2213;p59"/>
            <p:cNvSpPr/>
            <p:nvPr/>
          </p:nvSpPr>
          <p:spPr>
            <a:xfrm>
              <a:off x="8040075" y="2729375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4" name="Google Shape;2214;p59"/>
            <p:cNvSpPr/>
            <p:nvPr/>
          </p:nvSpPr>
          <p:spPr>
            <a:xfrm>
              <a:off x="8178162" y="2729375"/>
              <a:ext cx="271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215" name="Google Shape;2215;p59"/>
            <p:cNvGrpSpPr/>
            <p:nvPr/>
          </p:nvGrpSpPr>
          <p:grpSpPr>
            <a:xfrm>
              <a:off x="8416450" y="2729437"/>
              <a:ext cx="156525" cy="95109"/>
              <a:chOff x="8416450" y="1197975"/>
              <a:chExt cx="156525" cy="95109"/>
            </a:xfrm>
          </p:grpSpPr>
          <p:sp>
            <p:nvSpPr>
              <p:cNvPr id="2216" name="Google Shape;2216;p59"/>
              <p:cNvSpPr/>
              <p:nvPr/>
            </p:nvSpPr>
            <p:spPr>
              <a:xfrm>
                <a:off x="8416450" y="1197984"/>
                <a:ext cx="95100" cy="95100"/>
              </a:xfrm>
              <a:prstGeom prst="ellipse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17" name="Google Shape;2217;p59"/>
              <p:cNvSpPr/>
              <p:nvPr/>
            </p:nvSpPr>
            <p:spPr>
              <a:xfrm>
                <a:off x="8477875" y="1197984"/>
                <a:ext cx="95100" cy="95100"/>
              </a:xfrm>
              <a:prstGeom prst="ellipse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18" name="Google Shape;2218;p59"/>
              <p:cNvSpPr/>
              <p:nvPr/>
            </p:nvSpPr>
            <p:spPr>
              <a:xfrm>
                <a:off x="8464525" y="1197975"/>
                <a:ext cx="59700" cy="95100"/>
              </a:xfrm>
              <a:prstGeom prst="rect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9" name="Google Shape;2219;p59"/>
            <p:cNvSpPr/>
            <p:nvPr/>
          </p:nvSpPr>
          <p:spPr>
            <a:xfrm>
              <a:off x="8333000" y="2729375"/>
              <a:ext cx="3222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123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0" name="Google Shape;2220;p59"/>
          <p:cNvGrpSpPr/>
          <p:nvPr/>
        </p:nvGrpSpPr>
        <p:grpSpPr>
          <a:xfrm>
            <a:off x="8012575" y="3083026"/>
            <a:ext cx="798238" cy="548700"/>
            <a:chOff x="8012575" y="3083026"/>
            <a:chExt cx="798238" cy="548700"/>
          </a:xfrm>
        </p:grpSpPr>
        <p:sp>
          <p:nvSpPr>
            <p:cNvPr id="2221" name="Google Shape;2221;p59"/>
            <p:cNvSpPr/>
            <p:nvPr/>
          </p:nvSpPr>
          <p:spPr>
            <a:xfrm>
              <a:off x="8012575" y="3083026"/>
              <a:ext cx="795600" cy="5487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Dataproc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2" name="Google Shape;2222;p59"/>
            <p:cNvSpPr txBox="1"/>
            <p:nvPr/>
          </p:nvSpPr>
          <p:spPr>
            <a:xfrm>
              <a:off x="8192355" y="3283425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23" name="Google Shape;2223;p59"/>
            <p:cNvCxnSpPr/>
            <p:nvPr/>
          </p:nvCxnSpPr>
          <p:spPr>
            <a:xfrm>
              <a:off x="8198213" y="3248639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224" name="Google Shape;2224;p5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55195" y="3125855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5" name="Google Shape;2225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85547" y="3406525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6" name="Google Shape;2226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75235" y="3406525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7" name="Google Shape;2227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74067" y="3406525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8" name="Google Shape;2228;p59"/>
            <p:cNvSpPr/>
            <p:nvPr/>
          </p:nvSpPr>
          <p:spPr>
            <a:xfrm>
              <a:off x="8128347" y="3488821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9" name="Google Shape;2229;p59"/>
            <p:cNvSpPr/>
            <p:nvPr/>
          </p:nvSpPr>
          <p:spPr>
            <a:xfrm>
              <a:off x="8265507" y="3488821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0" name="Google Shape;2230;p59"/>
            <p:cNvSpPr/>
            <p:nvPr/>
          </p:nvSpPr>
          <p:spPr>
            <a:xfrm>
              <a:off x="8040075" y="3488750"/>
              <a:ext cx="273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1" name="Google Shape;2231;p59"/>
            <p:cNvSpPr/>
            <p:nvPr/>
          </p:nvSpPr>
          <p:spPr>
            <a:xfrm>
              <a:off x="8178662" y="3488750"/>
              <a:ext cx="273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232" name="Google Shape;2232;p59"/>
            <p:cNvGrpSpPr/>
            <p:nvPr/>
          </p:nvGrpSpPr>
          <p:grpSpPr>
            <a:xfrm>
              <a:off x="8416450" y="3488749"/>
              <a:ext cx="156525" cy="95109"/>
              <a:chOff x="8416450" y="1197975"/>
              <a:chExt cx="156525" cy="95109"/>
            </a:xfrm>
          </p:grpSpPr>
          <p:sp>
            <p:nvSpPr>
              <p:cNvPr id="2233" name="Google Shape;2233;p59"/>
              <p:cNvSpPr/>
              <p:nvPr/>
            </p:nvSpPr>
            <p:spPr>
              <a:xfrm>
                <a:off x="8416450" y="1197984"/>
                <a:ext cx="95100" cy="95100"/>
              </a:xfrm>
              <a:prstGeom prst="ellipse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34" name="Google Shape;2234;p59"/>
              <p:cNvSpPr/>
              <p:nvPr/>
            </p:nvSpPr>
            <p:spPr>
              <a:xfrm>
                <a:off x="8477875" y="1197984"/>
                <a:ext cx="95100" cy="95100"/>
              </a:xfrm>
              <a:prstGeom prst="ellipse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35" name="Google Shape;2235;p59"/>
              <p:cNvSpPr/>
              <p:nvPr/>
            </p:nvSpPr>
            <p:spPr>
              <a:xfrm>
                <a:off x="8464525" y="1197975"/>
                <a:ext cx="59700" cy="95100"/>
              </a:xfrm>
              <a:prstGeom prst="rect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6" name="Google Shape;2236;p59"/>
            <p:cNvSpPr/>
            <p:nvPr/>
          </p:nvSpPr>
          <p:spPr>
            <a:xfrm>
              <a:off x="8333000" y="3488750"/>
              <a:ext cx="3222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123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7" name="Google Shape;2237;p59"/>
          <p:cNvGrpSpPr/>
          <p:nvPr/>
        </p:nvGrpSpPr>
        <p:grpSpPr>
          <a:xfrm>
            <a:off x="8012566" y="3832708"/>
            <a:ext cx="798300" cy="548700"/>
            <a:chOff x="8012566" y="3832708"/>
            <a:chExt cx="798300" cy="548700"/>
          </a:xfrm>
        </p:grpSpPr>
        <p:sp>
          <p:nvSpPr>
            <p:cNvPr id="2238" name="Google Shape;2238;p59"/>
            <p:cNvSpPr/>
            <p:nvPr/>
          </p:nvSpPr>
          <p:spPr>
            <a:xfrm>
              <a:off x="8012566" y="3832708"/>
              <a:ext cx="798300" cy="5487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9" name="Google Shape;2239;p59"/>
            <p:cNvSpPr txBox="1"/>
            <p:nvPr/>
          </p:nvSpPr>
          <p:spPr>
            <a:xfrm>
              <a:off x="8192355" y="4033098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0" name="Google Shape;2240;p59"/>
            <p:cNvCxnSpPr/>
            <p:nvPr/>
          </p:nvCxnSpPr>
          <p:spPr>
            <a:xfrm>
              <a:off x="8198213" y="3998312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241" name="Google Shape;2241;p5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55195" y="3875528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2" name="Google Shape;2242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85547" y="41561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3" name="Google Shape;2243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75235" y="41561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4" name="Google Shape;2244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74067" y="41561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5" name="Google Shape;2245;p59"/>
            <p:cNvSpPr/>
            <p:nvPr/>
          </p:nvSpPr>
          <p:spPr>
            <a:xfrm>
              <a:off x="8128347" y="423849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6" name="Google Shape;2246;p59"/>
            <p:cNvSpPr/>
            <p:nvPr/>
          </p:nvSpPr>
          <p:spPr>
            <a:xfrm>
              <a:off x="8265507" y="423849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7" name="Google Shape;2247;p59"/>
            <p:cNvSpPr/>
            <p:nvPr/>
          </p:nvSpPr>
          <p:spPr>
            <a:xfrm>
              <a:off x="8037375" y="4238425"/>
              <a:ext cx="276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8" name="Google Shape;2248;p59"/>
            <p:cNvSpPr/>
            <p:nvPr/>
          </p:nvSpPr>
          <p:spPr>
            <a:xfrm>
              <a:off x="8176286" y="4238425"/>
              <a:ext cx="276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249" name="Google Shape;2249;p59"/>
            <p:cNvGrpSpPr/>
            <p:nvPr/>
          </p:nvGrpSpPr>
          <p:grpSpPr>
            <a:xfrm>
              <a:off x="8416450" y="4238499"/>
              <a:ext cx="156525" cy="95109"/>
              <a:chOff x="8416450" y="1197975"/>
              <a:chExt cx="156525" cy="95109"/>
            </a:xfrm>
          </p:grpSpPr>
          <p:sp>
            <p:nvSpPr>
              <p:cNvPr id="2250" name="Google Shape;2250;p59"/>
              <p:cNvSpPr/>
              <p:nvPr/>
            </p:nvSpPr>
            <p:spPr>
              <a:xfrm>
                <a:off x="8416450" y="1197984"/>
                <a:ext cx="95100" cy="95100"/>
              </a:xfrm>
              <a:prstGeom prst="ellipse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51" name="Google Shape;2251;p59"/>
              <p:cNvSpPr/>
              <p:nvPr/>
            </p:nvSpPr>
            <p:spPr>
              <a:xfrm>
                <a:off x="8477875" y="1197984"/>
                <a:ext cx="95100" cy="95100"/>
              </a:xfrm>
              <a:prstGeom prst="ellipse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Roboto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52" name="Google Shape;2252;p59"/>
              <p:cNvSpPr/>
              <p:nvPr/>
            </p:nvSpPr>
            <p:spPr>
              <a:xfrm>
                <a:off x="8464525" y="1197975"/>
                <a:ext cx="59700" cy="95100"/>
              </a:xfrm>
              <a:prstGeom prst="rect">
                <a:avLst/>
              </a:prstGeom>
              <a:solidFill>
                <a:srgbClr val="4284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3" name="Google Shape;2253;p59"/>
            <p:cNvSpPr/>
            <p:nvPr/>
          </p:nvSpPr>
          <p:spPr>
            <a:xfrm>
              <a:off x="8333000" y="4238425"/>
              <a:ext cx="3222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Roboto"/>
                <a:buNone/>
              </a:pPr>
              <a:r>
                <a:rPr lang="en-US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123</a:t>
              </a:r>
              <a:endParaRPr b="0" i="0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4" name="Google Shape;2254;p59"/>
          <p:cNvGrpSpPr/>
          <p:nvPr/>
        </p:nvGrpSpPr>
        <p:grpSpPr>
          <a:xfrm>
            <a:off x="275332" y="798014"/>
            <a:ext cx="1137300" cy="568800"/>
            <a:chOff x="275332" y="798014"/>
            <a:chExt cx="1137300" cy="568800"/>
          </a:xfrm>
        </p:grpSpPr>
        <p:sp>
          <p:nvSpPr>
            <p:cNvPr id="2255" name="Google Shape;2255;p59"/>
            <p:cNvSpPr/>
            <p:nvPr/>
          </p:nvSpPr>
          <p:spPr>
            <a:xfrm>
              <a:off x="275332" y="798014"/>
              <a:ext cx="11373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6" name="Google Shape;2256;p59"/>
            <p:cNvSpPr txBox="1"/>
            <p:nvPr/>
          </p:nvSpPr>
          <p:spPr>
            <a:xfrm>
              <a:off x="700923" y="1195105"/>
              <a:ext cx="6219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57" name="Google Shape;2257;p59"/>
            <p:cNvCxnSpPr/>
            <p:nvPr/>
          </p:nvCxnSpPr>
          <p:spPr>
            <a:xfrm>
              <a:off x="700359" y="1157293"/>
              <a:ext cx="7119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58" name="Google Shape;2258;p59"/>
          <p:cNvGrpSpPr/>
          <p:nvPr/>
        </p:nvGrpSpPr>
        <p:grpSpPr>
          <a:xfrm>
            <a:off x="1802852" y="798014"/>
            <a:ext cx="1182054" cy="618114"/>
            <a:chOff x="1802852" y="798014"/>
            <a:chExt cx="1182054" cy="618114"/>
          </a:xfrm>
        </p:grpSpPr>
        <p:sp>
          <p:nvSpPr>
            <p:cNvPr id="2259" name="Google Shape;2259;p59"/>
            <p:cNvSpPr/>
            <p:nvPr/>
          </p:nvSpPr>
          <p:spPr>
            <a:xfrm>
              <a:off x="1850906" y="848828"/>
              <a:ext cx="1134000" cy="5673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0" name="Google Shape;2260;p59"/>
            <p:cNvSpPr/>
            <p:nvPr/>
          </p:nvSpPr>
          <p:spPr>
            <a:xfrm>
              <a:off x="1802852" y="798014"/>
              <a:ext cx="11373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1" name="Google Shape;2261;p59"/>
            <p:cNvSpPr txBox="1"/>
            <p:nvPr/>
          </p:nvSpPr>
          <p:spPr>
            <a:xfrm>
              <a:off x="2228443" y="1195105"/>
              <a:ext cx="6348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62" name="Google Shape;2262;p59"/>
            <p:cNvCxnSpPr/>
            <p:nvPr/>
          </p:nvCxnSpPr>
          <p:spPr>
            <a:xfrm>
              <a:off x="2223223" y="1157293"/>
              <a:ext cx="7197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63" name="Google Shape;2263;p59"/>
          <p:cNvGrpSpPr/>
          <p:nvPr/>
        </p:nvGrpSpPr>
        <p:grpSpPr>
          <a:xfrm>
            <a:off x="275332" y="1552592"/>
            <a:ext cx="1051427" cy="568800"/>
            <a:chOff x="275332" y="1552592"/>
            <a:chExt cx="1051427" cy="568800"/>
          </a:xfrm>
        </p:grpSpPr>
        <p:sp>
          <p:nvSpPr>
            <p:cNvPr id="2264" name="Google Shape;2264;p59"/>
            <p:cNvSpPr/>
            <p:nvPr/>
          </p:nvSpPr>
          <p:spPr>
            <a:xfrm>
              <a:off x="275332" y="1552592"/>
              <a:ext cx="10476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             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5" name="Google Shape;2265;p59"/>
            <p:cNvSpPr txBox="1"/>
            <p:nvPr/>
          </p:nvSpPr>
          <p:spPr>
            <a:xfrm>
              <a:off x="700923" y="1949683"/>
              <a:ext cx="5871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66" name="Google Shape;2266;p59"/>
            <p:cNvCxnSpPr/>
            <p:nvPr/>
          </p:nvCxnSpPr>
          <p:spPr>
            <a:xfrm>
              <a:off x="700359" y="1911871"/>
              <a:ext cx="6264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67" name="Google Shape;2267;p59"/>
          <p:cNvGrpSpPr/>
          <p:nvPr/>
        </p:nvGrpSpPr>
        <p:grpSpPr>
          <a:xfrm>
            <a:off x="275325" y="2328450"/>
            <a:ext cx="1222434" cy="568800"/>
            <a:chOff x="275325" y="2328450"/>
            <a:chExt cx="1222434" cy="568800"/>
          </a:xfrm>
        </p:grpSpPr>
        <p:sp>
          <p:nvSpPr>
            <p:cNvPr id="2268" name="Google Shape;2268;p59"/>
            <p:cNvSpPr/>
            <p:nvPr/>
          </p:nvSpPr>
          <p:spPr>
            <a:xfrm>
              <a:off x="275325" y="2328450"/>
              <a:ext cx="12210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GKE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9" name="Google Shape;2269;p59"/>
            <p:cNvSpPr txBox="1"/>
            <p:nvPr/>
          </p:nvSpPr>
          <p:spPr>
            <a:xfrm>
              <a:off x="700923" y="2725548"/>
              <a:ext cx="6348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p59"/>
            <p:cNvCxnSpPr/>
            <p:nvPr/>
          </p:nvCxnSpPr>
          <p:spPr>
            <a:xfrm>
              <a:off x="700359" y="2687736"/>
              <a:ext cx="7974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71" name="Google Shape;2271;p59"/>
          <p:cNvGrpSpPr/>
          <p:nvPr/>
        </p:nvGrpSpPr>
        <p:grpSpPr>
          <a:xfrm>
            <a:off x="275332" y="3083035"/>
            <a:ext cx="1063127" cy="568800"/>
            <a:chOff x="275332" y="3083035"/>
            <a:chExt cx="1063127" cy="568800"/>
          </a:xfrm>
        </p:grpSpPr>
        <p:sp>
          <p:nvSpPr>
            <p:cNvPr id="2272" name="Google Shape;2272;p59"/>
            <p:cNvSpPr/>
            <p:nvPr/>
          </p:nvSpPr>
          <p:spPr>
            <a:xfrm>
              <a:off x="275332" y="3083035"/>
              <a:ext cx="10605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Bigtable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3" name="Google Shape;2273;p59"/>
            <p:cNvSpPr txBox="1"/>
            <p:nvPr/>
          </p:nvSpPr>
          <p:spPr>
            <a:xfrm>
              <a:off x="700923" y="3480126"/>
              <a:ext cx="5871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4" name="Google Shape;2274;p59"/>
            <p:cNvCxnSpPr/>
            <p:nvPr/>
          </p:nvCxnSpPr>
          <p:spPr>
            <a:xfrm>
              <a:off x="700359" y="3442314"/>
              <a:ext cx="6381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75" name="Google Shape;2275;p59"/>
          <p:cNvGrpSpPr/>
          <p:nvPr/>
        </p:nvGrpSpPr>
        <p:grpSpPr>
          <a:xfrm>
            <a:off x="275332" y="3837613"/>
            <a:ext cx="1053527" cy="568800"/>
            <a:chOff x="275332" y="3837613"/>
            <a:chExt cx="1053527" cy="568800"/>
          </a:xfrm>
        </p:grpSpPr>
        <p:sp>
          <p:nvSpPr>
            <p:cNvPr id="2276" name="Google Shape;2276;p59"/>
            <p:cNvSpPr/>
            <p:nvPr/>
          </p:nvSpPr>
          <p:spPr>
            <a:xfrm>
              <a:off x="275332" y="3837613"/>
              <a:ext cx="10476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             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SQL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7" name="Google Shape;2277;p59"/>
            <p:cNvSpPr txBox="1"/>
            <p:nvPr/>
          </p:nvSpPr>
          <p:spPr>
            <a:xfrm>
              <a:off x="700923" y="4234704"/>
              <a:ext cx="5871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8" name="Google Shape;2278;p59"/>
            <p:cNvCxnSpPr/>
            <p:nvPr/>
          </p:nvCxnSpPr>
          <p:spPr>
            <a:xfrm>
              <a:off x="700359" y="4196892"/>
              <a:ext cx="6285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79" name="Google Shape;2279;p59"/>
          <p:cNvGrpSpPr/>
          <p:nvPr/>
        </p:nvGrpSpPr>
        <p:grpSpPr>
          <a:xfrm>
            <a:off x="1802852" y="1552592"/>
            <a:ext cx="1099554" cy="618114"/>
            <a:chOff x="1802852" y="1552592"/>
            <a:chExt cx="1099554" cy="618114"/>
          </a:xfrm>
        </p:grpSpPr>
        <p:sp>
          <p:nvSpPr>
            <p:cNvPr id="2280" name="Google Shape;2280;p59"/>
            <p:cNvSpPr/>
            <p:nvPr/>
          </p:nvSpPr>
          <p:spPr>
            <a:xfrm>
              <a:off x="1850906" y="1603406"/>
              <a:ext cx="1051500" cy="5673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1" name="Google Shape;2281;p59"/>
            <p:cNvSpPr/>
            <p:nvPr/>
          </p:nvSpPr>
          <p:spPr>
            <a:xfrm>
              <a:off x="1802852" y="1552592"/>
              <a:ext cx="10476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             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2" name="Google Shape;2282;p59"/>
            <p:cNvSpPr txBox="1"/>
            <p:nvPr/>
          </p:nvSpPr>
          <p:spPr>
            <a:xfrm>
              <a:off x="2228443" y="1949683"/>
              <a:ext cx="5934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83" name="Google Shape;2283;p59"/>
            <p:cNvCxnSpPr/>
            <p:nvPr/>
          </p:nvCxnSpPr>
          <p:spPr>
            <a:xfrm>
              <a:off x="2227540" y="1911871"/>
              <a:ext cx="6264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84" name="Google Shape;2284;p59"/>
          <p:cNvGrpSpPr/>
          <p:nvPr/>
        </p:nvGrpSpPr>
        <p:grpSpPr>
          <a:xfrm>
            <a:off x="1802850" y="2328450"/>
            <a:ext cx="1270550" cy="618125"/>
            <a:chOff x="1802850" y="2328450"/>
            <a:chExt cx="1270550" cy="618125"/>
          </a:xfrm>
        </p:grpSpPr>
        <p:sp>
          <p:nvSpPr>
            <p:cNvPr id="2285" name="Google Shape;2285;p59"/>
            <p:cNvSpPr/>
            <p:nvPr/>
          </p:nvSpPr>
          <p:spPr>
            <a:xfrm>
              <a:off x="1850900" y="2379275"/>
              <a:ext cx="1222500" cy="5673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6" name="Google Shape;2286;p59"/>
            <p:cNvSpPr/>
            <p:nvPr/>
          </p:nvSpPr>
          <p:spPr>
            <a:xfrm>
              <a:off x="1802850" y="2328450"/>
              <a:ext cx="12225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GKE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7" name="Google Shape;2287;p59"/>
            <p:cNvSpPr txBox="1"/>
            <p:nvPr/>
          </p:nvSpPr>
          <p:spPr>
            <a:xfrm>
              <a:off x="2228443" y="2725548"/>
              <a:ext cx="6219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88" name="Google Shape;2288;p59"/>
            <p:cNvCxnSpPr/>
            <p:nvPr/>
          </p:nvCxnSpPr>
          <p:spPr>
            <a:xfrm>
              <a:off x="2227879" y="2687736"/>
              <a:ext cx="7992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89" name="Google Shape;2289;p59"/>
          <p:cNvGrpSpPr/>
          <p:nvPr/>
        </p:nvGrpSpPr>
        <p:grpSpPr>
          <a:xfrm>
            <a:off x="1802852" y="3083035"/>
            <a:ext cx="1108854" cy="618114"/>
            <a:chOff x="1802852" y="3083035"/>
            <a:chExt cx="1108854" cy="618114"/>
          </a:xfrm>
        </p:grpSpPr>
        <p:sp>
          <p:nvSpPr>
            <p:cNvPr id="2290" name="Google Shape;2290;p59"/>
            <p:cNvSpPr/>
            <p:nvPr/>
          </p:nvSpPr>
          <p:spPr>
            <a:xfrm>
              <a:off x="1850906" y="3133849"/>
              <a:ext cx="1060800" cy="5673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1" name="Google Shape;2291;p59"/>
            <p:cNvSpPr/>
            <p:nvPr/>
          </p:nvSpPr>
          <p:spPr>
            <a:xfrm>
              <a:off x="1802852" y="3083035"/>
              <a:ext cx="10605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Bigtable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2" name="Google Shape;2292;p59"/>
            <p:cNvSpPr txBox="1"/>
            <p:nvPr/>
          </p:nvSpPr>
          <p:spPr>
            <a:xfrm>
              <a:off x="2228443" y="3480126"/>
              <a:ext cx="5871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3" name="Google Shape;2293;p59"/>
            <p:cNvCxnSpPr/>
            <p:nvPr/>
          </p:nvCxnSpPr>
          <p:spPr>
            <a:xfrm>
              <a:off x="2227879" y="3442314"/>
              <a:ext cx="6381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94" name="Google Shape;2294;p59"/>
          <p:cNvGrpSpPr/>
          <p:nvPr/>
        </p:nvGrpSpPr>
        <p:grpSpPr>
          <a:xfrm>
            <a:off x="1802852" y="3837613"/>
            <a:ext cx="1099554" cy="618114"/>
            <a:chOff x="1802852" y="3837613"/>
            <a:chExt cx="1099554" cy="618114"/>
          </a:xfrm>
        </p:grpSpPr>
        <p:sp>
          <p:nvSpPr>
            <p:cNvPr id="2295" name="Google Shape;2295;p59"/>
            <p:cNvSpPr/>
            <p:nvPr/>
          </p:nvSpPr>
          <p:spPr>
            <a:xfrm>
              <a:off x="1850906" y="3888427"/>
              <a:ext cx="1051500" cy="5673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6" name="Google Shape;2296;p59"/>
            <p:cNvSpPr/>
            <p:nvPr/>
          </p:nvSpPr>
          <p:spPr>
            <a:xfrm>
              <a:off x="1802852" y="3837613"/>
              <a:ext cx="10476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             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SQL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7" name="Google Shape;2297;p59"/>
            <p:cNvSpPr txBox="1"/>
            <p:nvPr/>
          </p:nvSpPr>
          <p:spPr>
            <a:xfrm>
              <a:off x="2228443" y="4234704"/>
              <a:ext cx="5871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8" name="Google Shape;2298;p59"/>
            <p:cNvCxnSpPr/>
            <p:nvPr/>
          </p:nvCxnSpPr>
          <p:spPr>
            <a:xfrm>
              <a:off x="2227879" y="4196892"/>
              <a:ext cx="6285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99" name="Google Shape;2299;p59"/>
          <p:cNvGrpSpPr/>
          <p:nvPr/>
        </p:nvGrpSpPr>
        <p:grpSpPr>
          <a:xfrm>
            <a:off x="3586700" y="798014"/>
            <a:ext cx="1053827" cy="568800"/>
            <a:chOff x="3586700" y="798014"/>
            <a:chExt cx="1053827" cy="568800"/>
          </a:xfrm>
        </p:grpSpPr>
        <p:sp>
          <p:nvSpPr>
            <p:cNvPr id="2300" name="Google Shape;2300;p59"/>
            <p:cNvSpPr/>
            <p:nvPr/>
          </p:nvSpPr>
          <p:spPr>
            <a:xfrm>
              <a:off x="3586700" y="798014"/>
              <a:ext cx="10476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             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BigQuery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1" name="Google Shape;2301;p59"/>
            <p:cNvSpPr txBox="1"/>
            <p:nvPr/>
          </p:nvSpPr>
          <p:spPr>
            <a:xfrm>
              <a:off x="4012291" y="1195105"/>
              <a:ext cx="5892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2" name="Google Shape;2302;p59"/>
            <p:cNvCxnSpPr/>
            <p:nvPr/>
          </p:nvCxnSpPr>
          <p:spPr>
            <a:xfrm>
              <a:off x="4011727" y="1157293"/>
              <a:ext cx="6288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03" name="Google Shape;2303;p59"/>
          <p:cNvGrpSpPr/>
          <p:nvPr/>
        </p:nvGrpSpPr>
        <p:grpSpPr>
          <a:xfrm>
            <a:off x="3586700" y="3083035"/>
            <a:ext cx="1084127" cy="568800"/>
            <a:chOff x="3586700" y="3083035"/>
            <a:chExt cx="1084127" cy="568800"/>
          </a:xfrm>
        </p:grpSpPr>
        <p:sp>
          <p:nvSpPr>
            <p:cNvPr id="2304" name="Google Shape;2304;p59"/>
            <p:cNvSpPr/>
            <p:nvPr/>
          </p:nvSpPr>
          <p:spPr>
            <a:xfrm>
              <a:off x="3586700" y="3083035"/>
              <a:ext cx="10797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Pub/Sub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5" name="Google Shape;2305;p59"/>
            <p:cNvSpPr txBox="1"/>
            <p:nvPr/>
          </p:nvSpPr>
          <p:spPr>
            <a:xfrm>
              <a:off x="4012291" y="3480126"/>
              <a:ext cx="6189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6" name="Google Shape;2306;p59"/>
            <p:cNvCxnSpPr/>
            <p:nvPr/>
          </p:nvCxnSpPr>
          <p:spPr>
            <a:xfrm>
              <a:off x="4011727" y="3442314"/>
              <a:ext cx="6591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07" name="Google Shape;2307;p59"/>
          <p:cNvGrpSpPr/>
          <p:nvPr/>
        </p:nvGrpSpPr>
        <p:grpSpPr>
          <a:xfrm>
            <a:off x="3586700" y="1552592"/>
            <a:ext cx="1096127" cy="568800"/>
            <a:chOff x="3586700" y="1552592"/>
            <a:chExt cx="1096127" cy="568800"/>
          </a:xfrm>
        </p:grpSpPr>
        <p:sp>
          <p:nvSpPr>
            <p:cNvPr id="2308" name="Google Shape;2308;p59"/>
            <p:cNvSpPr/>
            <p:nvPr/>
          </p:nvSpPr>
          <p:spPr>
            <a:xfrm>
              <a:off x="3586700" y="1552592"/>
              <a:ext cx="10908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Dataflow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9" name="Google Shape;2309;p59"/>
            <p:cNvSpPr txBox="1"/>
            <p:nvPr/>
          </p:nvSpPr>
          <p:spPr>
            <a:xfrm>
              <a:off x="4012291" y="1949683"/>
              <a:ext cx="6189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0" name="Google Shape;2310;p59"/>
            <p:cNvCxnSpPr/>
            <p:nvPr/>
          </p:nvCxnSpPr>
          <p:spPr>
            <a:xfrm>
              <a:off x="4011727" y="1911871"/>
              <a:ext cx="6711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11" name="Google Shape;2311;p59"/>
          <p:cNvGrpSpPr/>
          <p:nvPr/>
        </p:nvGrpSpPr>
        <p:grpSpPr>
          <a:xfrm>
            <a:off x="3586700" y="2328457"/>
            <a:ext cx="1044527" cy="568800"/>
            <a:chOff x="3586700" y="2328457"/>
            <a:chExt cx="1044527" cy="568800"/>
          </a:xfrm>
        </p:grpSpPr>
        <p:sp>
          <p:nvSpPr>
            <p:cNvPr id="2312" name="Google Shape;2312;p59"/>
            <p:cNvSpPr/>
            <p:nvPr/>
          </p:nvSpPr>
          <p:spPr>
            <a:xfrm>
              <a:off x="3586700" y="2328457"/>
              <a:ext cx="10443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Storage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3" name="Google Shape;2313;p59"/>
            <p:cNvSpPr txBox="1"/>
            <p:nvPr/>
          </p:nvSpPr>
          <p:spPr>
            <a:xfrm>
              <a:off x="4012291" y="2725548"/>
              <a:ext cx="5892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4" name="Google Shape;2314;p59"/>
            <p:cNvCxnSpPr/>
            <p:nvPr/>
          </p:nvCxnSpPr>
          <p:spPr>
            <a:xfrm>
              <a:off x="4011727" y="2687736"/>
              <a:ext cx="6195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15" name="Google Shape;2315;p59"/>
          <p:cNvGrpSpPr/>
          <p:nvPr/>
        </p:nvGrpSpPr>
        <p:grpSpPr>
          <a:xfrm>
            <a:off x="5056115" y="798014"/>
            <a:ext cx="1099554" cy="618114"/>
            <a:chOff x="5056115" y="798014"/>
            <a:chExt cx="1099554" cy="618114"/>
          </a:xfrm>
        </p:grpSpPr>
        <p:sp>
          <p:nvSpPr>
            <p:cNvPr id="2316" name="Google Shape;2316;p59"/>
            <p:cNvSpPr/>
            <p:nvPr/>
          </p:nvSpPr>
          <p:spPr>
            <a:xfrm>
              <a:off x="5104169" y="848828"/>
              <a:ext cx="1051500" cy="5673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7" name="Google Shape;2317;p59"/>
            <p:cNvSpPr/>
            <p:nvPr/>
          </p:nvSpPr>
          <p:spPr>
            <a:xfrm>
              <a:off x="5056115" y="798014"/>
              <a:ext cx="10476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             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BigQuery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8" name="Google Shape;2318;p59"/>
            <p:cNvSpPr txBox="1"/>
            <p:nvPr/>
          </p:nvSpPr>
          <p:spPr>
            <a:xfrm>
              <a:off x="5481706" y="1195105"/>
              <a:ext cx="5874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9" name="Google Shape;2319;p59"/>
            <p:cNvCxnSpPr/>
            <p:nvPr/>
          </p:nvCxnSpPr>
          <p:spPr>
            <a:xfrm>
              <a:off x="5481142" y="1157293"/>
              <a:ext cx="6288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20" name="Google Shape;2320;p59"/>
          <p:cNvGrpSpPr/>
          <p:nvPr/>
        </p:nvGrpSpPr>
        <p:grpSpPr>
          <a:xfrm>
            <a:off x="5056115" y="1552592"/>
            <a:ext cx="1136154" cy="618114"/>
            <a:chOff x="5056115" y="1552592"/>
            <a:chExt cx="1136154" cy="618114"/>
          </a:xfrm>
        </p:grpSpPr>
        <p:sp>
          <p:nvSpPr>
            <p:cNvPr id="2321" name="Google Shape;2321;p59"/>
            <p:cNvSpPr/>
            <p:nvPr/>
          </p:nvSpPr>
          <p:spPr>
            <a:xfrm>
              <a:off x="5104169" y="1603406"/>
              <a:ext cx="1088100" cy="5673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2" name="Google Shape;2322;p59"/>
            <p:cNvSpPr/>
            <p:nvPr/>
          </p:nvSpPr>
          <p:spPr>
            <a:xfrm>
              <a:off x="5056115" y="1552592"/>
              <a:ext cx="10908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Dataflow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3" name="Google Shape;2323;p59"/>
            <p:cNvSpPr txBox="1"/>
            <p:nvPr/>
          </p:nvSpPr>
          <p:spPr>
            <a:xfrm>
              <a:off x="5481706" y="1949683"/>
              <a:ext cx="6285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4" name="Google Shape;2324;p59"/>
            <p:cNvCxnSpPr/>
            <p:nvPr/>
          </p:nvCxnSpPr>
          <p:spPr>
            <a:xfrm>
              <a:off x="5481142" y="1911871"/>
              <a:ext cx="6711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25" name="Google Shape;2325;p59"/>
          <p:cNvGrpSpPr/>
          <p:nvPr/>
        </p:nvGrpSpPr>
        <p:grpSpPr>
          <a:xfrm>
            <a:off x="5056115" y="2328457"/>
            <a:ext cx="1090555" cy="618114"/>
            <a:chOff x="5056115" y="2328457"/>
            <a:chExt cx="1090555" cy="618114"/>
          </a:xfrm>
        </p:grpSpPr>
        <p:sp>
          <p:nvSpPr>
            <p:cNvPr id="2326" name="Google Shape;2326;p59"/>
            <p:cNvSpPr/>
            <p:nvPr/>
          </p:nvSpPr>
          <p:spPr>
            <a:xfrm>
              <a:off x="5104170" y="2379271"/>
              <a:ext cx="1042500" cy="5673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7" name="Google Shape;2327;p59"/>
            <p:cNvSpPr/>
            <p:nvPr/>
          </p:nvSpPr>
          <p:spPr>
            <a:xfrm>
              <a:off x="5056115" y="2328457"/>
              <a:ext cx="10443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Storage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8" name="Google Shape;2328;p59"/>
            <p:cNvSpPr txBox="1"/>
            <p:nvPr/>
          </p:nvSpPr>
          <p:spPr>
            <a:xfrm>
              <a:off x="5481706" y="2725548"/>
              <a:ext cx="5892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9" name="Google Shape;2329;p59"/>
            <p:cNvCxnSpPr/>
            <p:nvPr/>
          </p:nvCxnSpPr>
          <p:spPr>
            <a:xfrm>
              <a:off x="5481142" y="2687736"/>
              <a:ext cx="6195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30" name="Google Shape;2330;p59"/>
          <p:cNvGrpSpPr/>
          <p:nvPr/>
        </p:nvGrpSpPr>
        <p:grpSpPr>
          <a:xfrm>
            <a:off x="5056115" y="3083035"/>
            <a:ext cx="1127154" cy="618114"/>
            <a:chOff x="5056115" y="3083035"/>
            <a:chExt cx="1127154" cy="618114"/>
          </a:xfrm>
        </p:grpSpPr>
        <p:sp>
          <p:nvSpPr>
            <p:cNvPr id="2331" name="Google Shape;2331;p59"/>
            <p:cNvSpPr/>
            <p:nvPr/>
          </p:nvSpPr>
          <p:spPr>
            <a:xfrm>
              <a:off x="5104169" y="3133849"/>
              <a:ext cx="1079100" cy="5673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2" name="Google Shape;2332;p59"/>
            <p:cNvSpPr/>
            <p:nvPr/>
          </p:nvSpPr>
          <p:spPr>
            <a:xfrm>
              <a:off x="5056115" y="3083035"/>
              <a:ext cx="1079700" cy="568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44710"/>
                </a:srgb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Pub/Sub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3" name="Google Shape;2333;p59"/>
            <p:cNvSpPr txBox="1"/>
            <p:nvPr/>
          </p:nvSpPr>
          <p:spPr>
            <a:xfrm>
              <a:off x="5481706" y="3480126"/>
              <a:ext cx="6189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Attribute Name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34" name="Google Shape;2334;p59"/>
            <p:cNvCxnSpPr/>
            <p:nvPr/>
          </p:nvCxnSpPr>
          <p:spPr>
            <a:xfrm>
              <a:off x="5481142" y="3442314"/>
              <a:ext cx="6591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335" name="Google Shape;2335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04977" y="1669842"/>
            <a:ext cx="276250" cy="22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59537" y="860475"/>
            <a:ext cx="276250" cy="2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5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9074" y="903824"/>
            <a:ext cx="276250" cy="2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Google Shape;2338;p5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71649" y="903824"/>
            <a:ext cx="276250" cy="2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Google Shape;2339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9078" y="1642993"/>
            <a:ext cx="276250" cy="22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26387" y="860475"/>
            <a:ext cx="276250" cy="2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5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9524" y="2420663"/>
            <a:ext cx="276250" cy="22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5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59525" y="1594463"/>
            <a:ext cx="203352" cy="2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5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59516" y="3104295"/>
            <a:ext cx="276250" cy="29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5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62825" y="1594463"/>
            <a:ext cx="203352" cy="2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5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26366" y="3151095"/>
            <a:ext cx="276250" cy="29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5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44524" y="2399626"/>
            <a:ext cx="276250" cy="22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Google Shape;2347;p5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86050" y="3118645"/>
            <a:ext cx="263300" cy="29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p5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78129" y="2399136"/>
            <a:ext cx="263300" cy="29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5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55523" y="3914389"/>
            <a:ext cx="203350" cy="27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5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878125" y="3104320"/>
            <a:ext cx="263300" cy="29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5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08098" y="3914389"/>
            <a:ext cx="203350" cy="27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5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2004" y="2360748"/>
            <a:ext cx="263300" cy="296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60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Title bar, Footer bar, Project Zone, Notes, Markers, and Legend</a:t>
            </a:r>
            <a:endParaRPr b="0" i="0" sz="1300" u="none" cap="none" strike="noStrike">
              <a:solidFill>
                <a:srgbClr val="75787A"/>
              </a:solidFill>
            </a:endParaRPr>
          </a:p>
        </p:txBody>
      </p:sp>
      <p:sp>
        <p:nvSpPr>
          <p:cNvPr id="2358" name="Google Shape;2358;p60"/>
          <p:cNvSpPr/>
          <p:nvPr/>
        </p:nvSpPr>
        <p:spPr>
          <a:xfrm>
            <a:off x="222010" y="4519188"/>
            <a:ext cx="73152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60"/>
          <p:cNvSpPr/>
          <p:nvPr/>
        </p:nvSpPr>
        <p:spPr>
          <a:xfrm>
            <a:off x="222010" y="697677"/>
            <a:ext cx="73152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App Engine and Cloud Endpoints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61"/>
          <p:cNvSpPr txBox="1"/>
          <p:nvPr>
            <p:ph type="title"/>
          </p:nvPr>
        </p:nvSpPr>
        <p:spPr>
          <a:xfrm>
            <a:off x="361654" y="1880583"/>
            <a:ext cx="6244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Diagram Examples: General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62"/>
          <p:cNvSpPr/>
          <p:nvPr/>
        </p:nvSpPr>
        <p:spPr>
          <a:xfrm>
            <a:off x="3444202" y="964660"/>
            <a:ext cx="3195300" cy="35154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62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App Engine and Cloud Endpoints</a:t>
            </a:r>
            <a:endParaRPr/>
          </a:p>
        </p:txBody>
      </p:sp>
      <p:sp>
        <p:nvSpPr>
          <p:cNvPr id="2373" name="Google Shape;2373;p62"/>
          <p:cNvSpPr/>
          <p:nvPr/>
        </p:nvSpPr>
        <p:spPr>
          <a:xfrm>
            <a:off x="2361184" y="4750415"/>
            <a:ext cx="44256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4" name="Google Shape;2374;p62"/>
          <p:cNvCxnSpPr/>
          <p:nvPr/>
        </p:nvCxnSpPr>
        <p:spPr>
          <a:xfrm rot="10800000">
            <a:off x="3610285" y="2716702"/>
            <a:ext cx="104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5" name="Google Shape;2375;p62"/>
          <p:cNvCxnSpPr/>
          <p:nvPr/>
        </p:nvCxnSpPr>
        <p:spPr>
          <a:xfrm rot="10800000">
            <a:off x="3610285" y="2627802"/>
            <a:ext cx="104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6" name="Google Shape;2376;p62"/>
          <p:cNvCxnSpPr/>
          <p:nvPr/>
        </p:nvCxnSpPr>
        <p:spPr>
          <a:xfrm rot="10800000">
            <a:off x="3610285" y="2808777"/>
            <a:ext cx="104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7" name="Google Shape;2377;p62"/>
          <p:cNvCxnSpPr/>
          <p:nvPr/>
        </p:nvCxnSpPr>
        <p:spPr>
          <a:xfrm>
            <a:off x="3090575" y="2717625"/>
            <a:ext cx="4563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378" name="Google Shape;2378;p62"/>
          <p:cNvSpPr/>
          <p:nvPr/>
        </p:nvSpPr>
        <p:spPr>
          <a:xfrm>
            <a:off x="5297404" y="2532443"/>
            <a:ext cx="750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9" name="Google Shape;2379;p62"/>
          <p:cNvSpPr/>
          <p:nvPr/>
        </p:nvSpPr>
        <p:spPr>
          <a:xfrm>
            <a:off x="3714985" y="2532443"/>
            <a:ext cx="13443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Mobile Backend API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Endpoints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80" name="Google Shape;2380;p62"/>
          <p:cNvCxnSpPr/>
          <p:nvPr/>
        </p:nvCxnSpPr>
        <p:spPr>
          <a:xfrm rot="10800000">
            <a:off x="2940263" y="1842680"/>
            <a:ext cx="104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81" name="Google Shape;2381;p62"/>
          <p:cNvCxnSpPr/>
          <p:nvPr/>
        </p:nvCxnSpPr>
        <p:spPr>
          <a:xfrm rot="10800000">
            <a:off x="2940263" y="2714463"/>
            <a:ext cx="104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82" name="Google Shape;2382;p62"/>
          <p:cNvCxnSpPr/>
          <p:nvPr/>
        </p:nvCxnSpPr>
        <p:spPr>
          <a:xfrm rot="10800000">
            <a:off x="2940263" y="3595139"/>
            <a:ext cx="104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2383" name="Google Shape;2383;p62"/>
          <p:cNvGrpSpPr/>
          <p:nvPr/>
        </p:nvGrpSpPr>
        <p:grpSpPr>
          <a:xfrm>
            <a:off x="2437267" y="2414315"/>
            <a:ext cx="502800" cy="621900"/>
            <a:chOff x="4720612" y="2306547"/>
            <a:chExt cx="502800" cy="621900"/>
          </a:xfrm>
        </p:grpSpPr>
        <p:sp>
          <p:nvSpPr>
            <p:cNvPr id="2384" name="Google Shape;2384;p62"/>
            <p:cNvSpPr/>
            <p:nvPr/>
          </p:nvSpPr>
          <p:spPr>
            <a:xfrm>
              <a:off x="4720612" y="2306547"/>
              <a:ext cx="502800" cy="6219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Android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385" name="Google Shape;2385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6" name="Google Shape;2386;p62"/>
          <p:cNvGrpSpPr/>
          <p:nvPr/>
        </p:nvGrpSpPr>
        <p:grpSpPr>
          <a:xfrm>
            <a:off x="2437267" y="3284243"/>
            <a:ext cx="502800" cy="621900"/>
            <a:chOff x="4720612" y="2306547"/>
            <a:chExt cx="502800" cy="621900"/>
          </a:xfrm>
        </p:grpSpPr>
        <p:sp>
          <p:nvSpPr>
            <p:cNvPr id="2387" name="Google Shape;2387;p62"/>
            <p:cNvSpPr/>
            <p:nvPr/>
          </p:nvSpPr>
          <p:spPr>
            <a:xfrm>
              <a:off x="4720612" y="2306547"/>
              <a:ext cx="502800" cy="6219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Web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388" name="Google Shape;2388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9" name="Google Shape;2389;p62"/>
          <p:cNvSpPr txBox="1"/>
          <p:nvPr/>
        </p:nvSpPr>
        <p:spPr>
          <a:xfrm>
            <a:off x="2988085" y="1616898"/>
            <a:ext cx="277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Endpoint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Clients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90" name="Google Shape;2390;p62"/>
          <p:cNvCxnSpPr>
            <a:stCxn id="2379" idx="3"/>
            <a:endCxn id="2378" idx="1"/>
          </p:cNvCxnSpPr>
          <p:nvPr/>
        </p:nvCxnSpPr>
        <p:spPr>
          <a:xfrm>
            <a:off x="5059285" y="2723543"/>
            <a:ext cx="23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grpSp>
        <p:nvGrpSpPr>
          <p:cNvPr id="2391" name="Google Shape;2391;p62"/>
          <p:cNvGrpSpPr/>
          <p:nvPr/>
        </p:nvGrpSpPr>
        <p:grpSpPr>
          <a:xfrm>
            <a:off x="2437267" y="1531417"/>
            <a:ext cx="502800" cy="621900"/>
            <a:chOff x="4720612" y="2306547"/>
            <a:chExt cx="502800" cy="621900"/>
          </a:xfrm>
        </p:grpSpPr>
        <p:sp>
          <p:nvSpPr>
            <p:cNvPr id="2392" name="Google Shape;2392;p62"/>
            <p:cNvSpPr/>
            <p:nvPr/>
          </p:nvSpPr>
          <p:spPr>
            <a:xfrm>
              <a:off x="4720612" y="2306547"/>
              <a:ext cx="502800" cy="6219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iOS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393" name="Google Shape;2393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94" name="Google Shape;2394;p62"/>
          <p:cNvCxnSpPr/>
          <p:nvPr/>
        </p:nvCxnSpPr>
        <p:spPr>
          <a:xfrm>
            <a:off x="3090563" y="1840125"/>
            <a:ext cx="600" cy="17487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395" name="Google Shape;2395;p62"/>
          <p:cNvSpPr/>
          <p:nvPr/>
        </p:nvSpPr>
        <p:spPr>
          <a:xfrm>
            <a:off x="2361175" y="558975"/>
            <a:ext cx="44256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General &gt;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Engine and Cloud Endpoints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6" name="Google Shape;239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875" y="2640571"/>
            <a:ext cx="277200" cy="16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1379" y="2629324"/>
            <a:ext cx="238200" cy="1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62"/>
          <p:cNvPicPr preferRelativeResize="0"/>
          <p:nvPr/>
        </p:nvPicPr>
        <p:blipFill rotWithShape="1">
          <a:blip r:embed="rId6">
            <a:alphaModFix/>
          </a:blip>
          <a:srcRect b="-59115" l="-6931" r="-5592" t="-49478"/>
          <a:stretch/>
        </p:blipFill>
        <p:spPr>
          <a:xfrm>
            <a:off x="3480238" y="993833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63"/>
          <p:cNvSpPr/>
          <p:nvPr/>
        </p:nvSpPr>
        <p:spPr>
          <a:xfrm>
            <a:off x="3671295" y="964660"/>
            <a:ext cx="2567580" cy="3515265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p63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Compute Engine and REST or gRPC</a:t>
            </a:r>
            <a:endParaRPr/>
          </a:p>
        </p:txBody>
      </p:sp>
      <p:grpSp>
        <p:nvGrpSpPr>
          <p:cNvPr id="2406" name="Google Shape;2406;p63"/>
          <p:cNvGrpSpPr/>
          <p:nvPr/>
        </p:nvGrpSpPr>
        <p:grpSpPr>
          <a:xfrm>
            <a:off x="2952015" y="1531417"/>
            <a:ext cx="502920" cy="621792"/>
            <a:chOff x="4720612" y="2306547"/>
            <a:chExt cx="502920" cy="621792"/>
          </a:xfrm>
        </p:grpSpPr>
        <p:sp>
          <p:nvSpPr>
            <p:cNvPr id="2407" name="Google Shape;2407;p63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iOS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08" name="Google Shape;2408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9" name="Google Shape;2409;p63"/>
          <p:cNvGrpSpPr/>
          <p:nvPr/>
        </p:nvGrpSpPr>
        <p:grpSpPr>
          <a:xfrm>
            <a:off x="2952015" y="2414315"/>
            <a:ext cx="502920" cy="621792"/>
            <a:chOff x="4720612" y="2306547"/>
            <a:chExt cx="502920" cy="621792"/>
          </a:xfrm>
        </p:grpSpPr>
        <p:sp>
          <p:nvSpPr>
            <p:cNvPr id="2410" name="Google Shape;2410;p63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Android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11" name="Google Shape;2411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2" name="Google Shape;2412;p63"/>
          <p:cNvGrpSpPr/>
          <p:nvPr/>
        </p:nvGrpSpPr>
        <p:grpSpPr>
          <a:xfrm>
            <a:off x="2952015" y="3284243"/>
            <a:ext cx="502920" cy="621792"/>
            <a:chOff x="4720612" y="2306547"/>
            <a:chExt cx="502920" cy="621792"/>
          </a:xfrm>
        </p:grpSpPr>
        <p:sp>
          <p:nvSpPr>
            <p:cNvPr id="2413" name="Google Shape;2413;p63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Web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14" name="Google Shape;2414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5" name="Google Shape;2415;p63"/>
          <p:cNvSpPr/>
          <p:nvPr/>
        </p:nvSpPr>
        <p:spPr>
          <a:xfrm>
            <a:off x="2763780" y="4750415"/>
            <a:ext cx="36120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6" name="Google Shape;2416;p63"/>
          <p:cNvCxnSpPr/>
          <p:nvPr/>
        </p:nvCxnSpPr>
        <p:spPr>
          <a:xfrm rot="10800000">
            <a:off x="3835476" y="2716702"/>
            <a:ext cx="104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17" name="Google Shape;2417;p63"/>
          <p:cNvCxnSpPr>
            <a:stCxn id="2407" idx="3"/>
            <a:endCxn id="2413" idx="3"/>
          </p:cNvCxnSpPr>
          <p:nvPr/>
        </p:nvCxnSpPr>
        <p:spPr>
          <a:xfrm>
            <a:off x="3454935" y="1842313"/>
            <a:ext cx="600" cy="1752900"/>
          </a:xfrm>
          <a:prstGeom prst="bentConnector3">
            <a:avLst>
              <a:gd fmla="val 2104032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8" name="Google Shape;2418;p63"/>
          <p:cNvCxnSpPr/>
          <p:nvPr/>
        </p:nvCxnSpPr>
        <p:spPr>
          <a:xfrm rot="10800000">
            <a:off x="3835476" y="2627802"/>
            <a:ext cx="104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19" name="Google Shape;2419;p63"/>
          <p:cNvCxnSpPr/>
          <p:nvPr/>
        </p:nvCxnSpPr>
        <p:spPr>
          <a:xfrm rot="10800000">
            <a:off x="3835476" y="2808777"/>
            <a:ext cx="104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20" name="Google Shape;2420;p63"/>
          <p:cNvSpPr/>
          <p:nvPr/>
        </p:nvSpPr>
        <p:spPr>
          <a:xfrm>
            <a:off x="3940177" y="2525589"/>
            <a:ext cx="1592615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Mobile Services REST API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cxnSp>
        <p:nvCxnSpPr>
          <p:cNvPr id="2421" name="Google Shape;2421;p63"/>
          <p:cNvCxnSpPr>
            <a:stCxn id="2410" idx="3"/>
          </p:cNvCxnSpPr>
          <p:nvPr/>
        </p:nvCxnSpPr>
        <p:spPr>
          <a:xfrm flipH="1" rot="10800000">
            <a:off x="3454935" y="2724011"/>
            <a:ext cx="326400" cy="1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422" name="Google Shape;2422;p63"/>
          <p:cNvSpPr/>
          <p:nvPr/>
        </p:nvSpPr>
        <p:spPr>
          <a:xfrm>
            <a:off x="2763775" y="558975"/>
            <a:ext cx="36120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&gt;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Compute Engine and REST or gRPC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3" name="Google Shape;242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275" y="257960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p63"/>
          <p:cNvPicPr preferRelativeResize="0"/>
          <p:nvPr/>
        </p:nvPicPr>
        <p:blipFill rotWithShape="1">
          <a:blip r:embed="rId5">
            <a:alphaModFix/>
          </a:blip>
          <a:srcRect b="-59115" l="-6931" r="-5592" t="-49478"/>
          <a:stretch/>
        </p:blipFill>
        <p:spPr>
          <a:xfrm>
            <a:off x="3700963" y="983942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64"/>
          <p:cNvSpPr/>
          <p:nvPr/>
        </p:nvSpPr>
        <p:spPr>
          <a:xfrm>
            <a:off x="2597475" y="1036025"/>
            <a:ext cx="4691100" cy="35151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1" name="Google Shape;2431;p64"/>
          <p:cNvGrpSpPr/>
          <p:nvPr/>
        </p:nvGrpSpPr>
        <p:grpSpPr>
          <a:xfrm>
            <a:off x="4041256" y="2804384"/>
            <a:ext cx="1234440" cy="822961"/>
            <a:chOff x="2178037" y="1054764"/>
            <a:chExt cx="710365" cy="370168"/>
          </a:xfrm>
        </p:grpSpPr>
        <p:sp>
          <p:nvSpPr>
            <p:cNvPr id="2432" name="Google Shape;2432;p64"/>
            <p:cNvSpPr/>
            <p:nvPr/>
          </p:nvSpPr>
          <p:spPr>
            <a:xfrm>
              <a:off x="2178037" y="1054764"/>
              <a:ext cx="710365" cy="37016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4"/>
            <p:cNvSpPr txBox="1"/>
            <p:nvPr/>
          </p:nvSpPr>
          <p:spPr>
            <a:xfrm>
              <a:off x="2178037" y="1054764"/>
              <a:ext cx="244082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ZONE B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34" name="Google Shape;2434;p64"/>
          <p:cNvGrpSpPr/>
          <p:nvPr/>
        </p:nvGrpSpPr>
        <p:grpSpPr>
          <a:xfrm>
            <a:off x="4089565" y="3014118"/>
            <a:ext cx="1137363" cy="568678"/>
            <a:chOff x="4089565" y="3014118"/>
            <a:chExt cx="1137363" cy="568678"/>
          </a:xfrm>
        </p:grpSpPr>
        <p:sp>
          <p:nvSpPr>
            <p:cNvPr id="2435" name="Google Shape;2435;p64"/>
            <p:cNvSpPr/>
            <p:nvPr/>
          </p:nvSpPr>
          <p:spPr>
            <a:xfrm>
              <a:off x="4089565" y="3014118"/>
              <a:ext cx="1137363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Content Server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6" name="Google Shape;2436;p64"/>
            <p:cNvSpPr txBox="1"/>
            <p:nvPr/>
          </p:nvSpPr>
          <p:spPr>
            <a:xfrm>
              <a:off x="4515156" y="3411209"/>
              <a:ext cx="622003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Autoscaling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37" name="Google Shape;2437;p64"/>
            <p:cNvCxnSpPr/>
            <p:nvPr/>
          </p:nvCxnSpPr>
          <p:spPr>
            <a:xfrm>
              <a:off x="4514592" y="3373397"/>
              <a:ext cx="711886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438" name="Google Shape;2438;p64"/>
          <p:cNvGrpSpPr/>
          <p:nvPr/>
        </p:nvGrpSpPr>
        <p:grpSpPr>
          <a:xfrm>
            <a:off x="4039025" y="1809974"/>
            <a:ext cx="1234440" cy="822961"/>
            <a:chOff x="2178037" y="1054764"/>
            <a:chExt cx="710365" cy="370168"/>
          </a:xfrm>
        </p:grpSpPr>
        <p:sp>
          <p:nvSpPr>
            <p:cNvPr id="2439" name="Google Shape;2439;p64"/>
            <p:cNvSpPr/>
            <p:nvPr/>
          </p:nvSpPr>
          <p:spPr>
            <a:xfrm>
              <a:off x="2178037" y="1054764"/>
              <a:ext cx="710365" cy="37016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64"/>
            <p:cNvSpPr txBox="1"/>
            <p:nvPr/>
          </p:nvSpPr>
          <p:spPr>
            <a:xfrm>
              <a:off x="2178037" y="1054764"/>
              <a:ext cx="245927" cy="86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ZONE A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1" name="Google Shape;2441;p64"/>
          <p:cNvGrpSpPr/>
          <p:nvPr/>
        </p:nvGrpSpPr>
        <p:grpSpPr>
          <a:xfrm>
            <a:off x="4087334" y="2019708"/>
            <a:ext cx="1137363" cy="568678"/>
            <a:chOff x="4087334" y="2019708"/>
            <a:chExt cx="1137363" cy="568678"/>
          </a:xfrm>
        </p:grpSpPr>
        <p:sp>
          <p:nvSpPr>
            <p:cNvPr id="2442" name="Google Shape;2442;p64"/>
            <p:cNvSpPr/>
            <p:nvPr/>
          </p:nvSpPr>
          <p:spPr>
            <a:xfrm>
              <a:off x="4087334" y="2019708"/>
              <a:ext cx="1137363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Content Server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3" name="Google Shape;2443;p64"/>
            <p:cNvSpPr txBox="1"/>
            <p:nvPr/>
          </p:nvSpPr>
          <p:spPr>
            <a:xfrm>
              <a:off x="4512925" y="2416799"/>
              <a:ext cx="622003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Autoscaling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44" name="Google Shape;2444;p64"/>
            <p:cNvCxnSpPr/>
            <p:nvPr/>
          </p:nvCxnSpPr>
          <p:spPr>
            <a:xfrm>
              <a:off x="4512361" y="2378987"/>
              <a:ext cx="711886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45" name="Google Shape;2445;p64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Content Management</a:t>
            </a:r>
            <a:endParaRPr/>
          </a:p>
        </p:txBody>
      </p:sp>
      <p:sp>
        <p:nvSpPr>
          <p:cNvPr id="2446" name="Google Shape;2446;p64"/>
          <p:cNvSpPr/>
          <p:nvPr/>
        </p:nvSpPr>
        <p:spPr>
          <a:xfrm>
            <a:off x="5903375" y="2214763"/>
            <a:ext cx="1089273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Static Content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7" name="Google Shape;2447;p64"/>
          <p:cNvSpPr/>
          <p:nvPr/>
        </p:nvSpPr>
        <p:spPr>
          <a:xfrm>
            <a:off x="5903375" y="2844860"/>
            <a:ext cx="1212704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Dynamic Content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8" name="Google Shape;2448;p64"/>
          <p:cNvSpPr/>
          <p:nvPr/>
        </p:nvSpPr>
        <p:spPr>
          <a:xfrm>
            <a:off x="1686142" y="4750415"/>
            <a:ext cx="57699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9" name="Google Shape;2449;p64"/>
          <p:cNvGrpSpPr/>
          <p:nvPr/>
        </p:nvGrpSpPr>
        <p:grpSpPr>
          <a:xfrm>
            <a:off x="1815713" y="1584013"/>
            <a:ext cx="502920" cy="502920"/>
            <a:chOff x="433514" y="2354433"/>
            <a:chExt cx="502920" cy="502920"/>
          </a:xfrm>
        </p:grpSpPr>
        <p:sp>
          <p:nvSpPr>
            <p:cNvPr id="2450" name="Google Shape;2450;p64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51" name="Google Shape;2451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2" name="Google Shape;2452;p64"/>
          <p:cNvGrpSpPr/>
          <p:nvPr/>
        </p:nvGrpSpPr>
        <p:grpSpPr>
          <a:xfrm>
            <a:off x="1815713" y="2467189"/>
            <a:ext cx="502920" cy="502920"/>
            <a:chOff x="433514" y="2354433"/>
            <a:chExt cx="502920" cy="502920"/>
          </a:xfrm>
        </p:grpSpPr>
        <p:sp>
          <p:nvSpPr>
            <p:cNvPr id="2453" name="Google Shape;2453;p64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54" name="Google Shape;2454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5" name="Google Shape;2455;p64"/>
          <p:cNvGrpSpPr/>
          <p:nvPr/>
        </p:nvGrpSpPr>
        <p:grpSpPr>
          <a:xfrm>
            <a:off x="1815713" y="3350077"/>
            <a:ext cx="502920" cy="621792"/>
            <a:chOff x="1214622" y="3426277"/>
            <a:chExt cx="502920" cy="621792"/>
          </a:xfrm>
        </p:grpSpPr>
        <p:sp>
          <p:nvSpPr>
            <p:cNvPr id="2456" name="Google Shape;2456;p64"/>
            <p:cNvSpPr/>
            <p:nvPr/>
          </p:nvSpPr>
          <p:spPr>
            <a:xfrm>
              <a:off x="1214622" y="342627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Publisher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57" name="Google Shape;2457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1198" y="346285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58" name="Google Shape;2458;p64"/>
          <p:cNvCxnSpPr>
            <a:stCxn id="2450" idx="3"/>
            <a:endCxn id="2459" idx="1"/>
          </p:cNvCxnSpPr>
          <p:nvPr/>
        </p:nvCxnSpPr>
        <p:spPr>
          <a:xfrm>
            <a:off x="2318633" y="1835473"/>
            <a:ext cx="401700" cy="8820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460" name="Google Shape;2460;p64"/>
          <p:cNvCxnSpPr>
            <a:stCxn id="2453" idx="3"/>
            <a:endCxn id="2461" idx="1"/>
          </p:cNvCxnSpPr>
          <p:nvPr/>
        </p:nvCxnSpPr>
        <p:spPr>
          <a:xfrm flipH="1" rot="10800000">
            <a:off x="2318633" y="2717449"/>
            <a:ext cx="406200" cy="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462" name="Google Shape;2462;p64"/>
          <p:cNvCxnSpPr>
            <a:stCxn id="2450" idx="3"/>
            <a:endCxn id="2463" idx="1"/>
          </p:cNvCxnSpPr>
          <p:nvPr/>
        </p:nvCxnSpPr>
        <p:spPr>
          <a:xfrm flipH="1" rot="10800000">
            <a:off x="2318633" y="1773373"/>
            <a:ext cx="406200" cy="6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464" name="Google Shape;2464;p64"/>
          <p:cNvCxnSpPr>
            <a:stCxn id="2453" idx="3"/>
            <a:endCxn id="2465" idx="1"/>
          </p:cNvCxnSpPr>
          <p:nvPr/>
        </p:nvCxnSpPr>
        <p:spPr>
          <a:xfrm flipH="1" rot="10800000">
            <a:off x="2318633" y="1773649"/>
            <a:ext cx="406200" cy="945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466" name="Google Shape;2466;p64"/>
          <p:cNvCxnSpPr>
            <a:stCxn id="2439" idx="1"/>
            <a:endCxn id="2432" idx="1"/>
          </p:cNvCxnSpPr>
          <p:nvPr/>
        </p:nvCxnSpPr>
        <p:spPr>
          <a:xfrm>
            <a:off x="4039025" y="2221454"/>
            <a:ext cx="2100" cy="994500"/>
          </a:xfrm>
          <a:prstGeom prst="bentConnector3">
            <a:avLst>
              <a:gd fmla="val -11339286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467" name="Google Shape;2467;p64"/>
          <p:cNvCxnSpPr/>
          <p:nvPr/>
        </p:nvCxnSpPr>
        <p:spPr>
          <a:xfrm>
            <a:off x="3654138" y="2716974"/>
            <a:ext cx="146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468" name="Google Shape;2468;p64"/>
          <p:cNvCxnSpPr>
            <a:stCxn id="2439" idx="3"/>
            <a:endCxn id="2432" idx="3"/>
          </p:cNvCxnSpPr>
          <p:nvPr/>
        </p:nvCxnSpPr>
        <p:spPr>
          <a:xfrm>
            <a:off x="5273465" y="2221454"/>
            <a:ext cx="2100" cy="994500"/>
          </a:xfrm>
          <a:prstGeom prst="bentConnector3">
            <a:avLst>
              <a:gd fmla="val 11445517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9" name="Google Shape;2469;p64"/>
          <p:cNvCxnSpPr>
            <a:stCxn id="2456" idx="3"/>
          </p:cNvCxnSpPr>
          <p:nvPr/>
        </p:nvCxnSpPr>
        <p:spPr>
          <a:xfrm flipH="1" rot="10800000">
            <a:off x="2318633" y="3298573"/>
            <a:ext cx="1722600" cy="36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470" name="Google Shape;2470;p64"/>
          <p:cNvCxnSpPr>
            <a:stCxn id="2446" idx="1"/>
            <a:endCxn id="2447" idx="1"/>
          </p:cNvCxnSpPr>
          <p:nvPr/>
        </p:nvCxnSpPr>
        <p:spPr>
          <a:xfrm>
            <a:off x="5903375" y="2405876"/>
            <a:ext cx="600" cy="630000"/>
          </a:xfrm>
          <a:prstGeom prst="bentConnector3">
            <a:avLst>
              <a:gd fmla="val -3598333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471" name="Google Shape;2471;p64"/>
          <p:cNvCxnSpPr/>
          <p:nvPr/>
        </p:nvCxnSpPr>
        <p:spPr>
          <a:xfrm>
            <a:off x="5517850" y="2716975"/>
            <a:ext cx="1698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9" name="Google Shape;2459;p64"/>
          <p:cNvSpPr/>
          <p:nvPr/>
        </p:nvSpPr>
        <p:spPr>
          <a:xfrm>
            <a:off x="2720261" y="2526343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5" name="Google Shape;2465;p64"/>
          <p:cNvSpPr/>
          <p:nvPr/>
        </p:nvSpPr>
        <p:spPr>
          <a:xfrm>
            <a:off x="2724811" y="1582441"/>
            <a:ext cx="712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2" name="Google Shape;2472;p64"/>
          <p:cNvSpPr/>
          <p:nvPr/>
        </p:nvSpPr>
        <p:spPr>
          <a:xfrm>
            <a:off x="1686150" y="558975"/>
            <a:ext cx="57699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&gt;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Content Management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3" name="Google Shape;247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750" y="1646951"/>
            <a:ext cx="240225" cy="2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4" name="Google Shape;247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684" y="2600700"/>
            <a:ext cx="240350" cy="2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Google Shape;2475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4750" y="20843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6" name="Google Shape;247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4750" y="30787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8749" y="231868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Google Shape;2478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8751" y="2888901"/>
            <a:ext cx="216500" cy="29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p64"/>
          <p:cNvPicPr preferRelativeResize="0"/>
          <p:nvPr/>
        </p:nvPicPr>
        <p:blipFill rotWithShape="1">
          <a:blip r:embed="rId10">
            <a:alphaModFix/>
          </a:blip>
          <a:srcRect b="-59115" l="-6931" r="-5592" t="-49478"/>
          <a:stretch/>
        </p:blipFill>
        <p:spPr>
          <a:xfrm>
            <a:off x="2622255" y="1043290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65"/>
          <p:cNvSpPr/>
          <p:nvPr/>
        </p:nvSpPr>
        <p:spPr>
          <a:xfrm>
            <a:off x="2558050" y="964650"/>
            <a:ext cx="5810100" cy="35571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65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Digital Asset Management and Sharing</a:t>
            </a:r>
            <a:endParaRPr/>
          </a:p>
        </p:txBody>
      </p:sp>
      <p:sp>
        <p:nvSpPr>
          <p:cNvPr id="2487" name="Google Shape;2487;p65"/>
          <p:cNvSpPr/>
          <p:nvPr/>
        </p:nvSpPr>
        <p:spPr>
          <a:xfrm>
            <a:off x="892350" y="4750425"/>
            <a:ext cx="76290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8" name="Google Shape;2488;p65"/>
          <p:cNvGrpSpPr/>
          <p:nvPr/>
        </p:nvGrpSpPr>
        <p:grpSpPr>
          <a:xfrm>
            <a:off x="1082094" y="1612877"/>
            <a:ext cx="502920" cy="502920"/>
            <a:chOff x="433514" y="2354433"/>
            <a:chExt cx="502920" cy="502920"/>
          </a:xfrm>
        </p:grpSpPr>
        <p:sp>
          <p:nvSpPr>
            <p:cNvPr id="2489" name="Google Shape;2489;p6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90" name="Google Shape;2490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1" name="Google Shape;2491;p65"/>
          <p:cNvGrpSpPr/>
          <p:nvPr/>
        </p:nvGrpSpPr>
        <p:grpSpPr>
          <a:xfrm>
            <a:off x="1082094" y="3327080"/>
            <a:ext cx="502920" cy="502920"/>
            <a:chOff x="433514" y="2354433"/>
            <a:chExt cx="502920" cy="502920"/>
          </a:xfrm>
        </p:grpSpPr>
        <p:sp>
          <p:nvSpPr>
            <p:cNvPr id="2492" name="Google Shape;2492;p6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93" name="Google Shape;2493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4" name="Google Shape;2494;p65"/>
          <p:cNvGrpSpPr/>
          <p:nvPr/>
        </p:nvGrpSpPr>
        <p:grpSpPr>
          <a:xfrm>
            <a:off x="5389867" y="1851219"/>
            <a:ext cx="646203" cy="281750"/>
            <a:chOff x="940699" y="580225"/>
            <a:chExt cx="646203" cy="281750"/>
          </a:xfrm>
        </p:grpSpPr>
        <p:sp>
          <p:nvSpPr>
            <p:cNvPr id="2495" name="Google Shape;2495;p65"/>
            <p:cNvSpPr/>
            <p:nvPr/>
          </p:nvSpPr>
          <p:spPr>
            <a:xfrm>
              <a:off x="940699" y="580225"/>
              <a:ext cx="646203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Task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Queues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96" name="Google Shape;249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7" name="Google Shape;2497;p65"/>
          <p:cNvSpPr/>
          <p:nvPr/>
        </p:nvSpPr>
        <p:spPr>
          <a:xfrm>
            <a:off x="5389867" y="3386939"/>
            <a:ext cx="1105303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Media Storage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8" name="Google Shape;2498;p65"/>
          <p:cNvSpPr/>
          <p:nvPr/>
        </p:nvSpPr>
        <p:spPr>
          <a:xfrm>
            <a:off x="5389867" y="2340783"/>
            <a:ext cx="1437125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Meta Data &amp; Workflow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9" name="Google Shape;2499;p65"/>
          <p:cNvSpPr/>
          <p:nvPr/>
        </p:nvSpPr>
        <p:spPr>
          <a:xfrm>
            <a:off x="5389867" y="2725143"/>
            <a:ext cx="1437125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Meta Data &amp; Workflow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00" name="Google Shape;2500;p65"/>
          <p:cNvGrpSpPr/>
          <p:nvPr/>
        </p:nvGrpSpPr>
        <p:grpSpPr>
          <a:xfrm>
            <a:off x="6996078" y="2424870"/>
            <a:ext cx="1257527" cy="568678"/>
            <a:chOff x="6996078" y="2424870"/>
            <a:chExt cx="1257527" cy="568678"/>
          </a:xfrm>
        </p:grpSpPr>
        <p:sp>
          <p:nvSpPr>
            <p:cNvPr id="2501" name="Google Shape;2501;p65"/>
            <p:cNvSpPr/>
            <p:nvPr/>
          </p:nvSpPr>
          <p:spPr>
            <a:xfrm>
              <a:off x="6996078" y="2424870"/>
              <a:ext cx="1251176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Media Processing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2" name="Google Shape;2502;p65"/>
            <p:cNvSpPr txBox="1"/>
            <p:nvPr/>
          </p:nvSpPr>
          <p:spPr>
            <a:xfrm>
              <a:off x="7421669" y="2821961"/>
              <a:ext cx="622003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Autoscaling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03" name="Google Shape;2503;p65"/>
            <p:cNvCxnSpPr/>
            <p:nvPr/>
          </p:nvCxnSpPr>
          <p:spPr>
            <a:xfrm>
              <a:off x="7421105" y="2784149"/>
              <a:ext cx="8325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04" name="Google Shape;2504;p65"/>
          <p:cNvGrpSpPr/>
          <p:nvPr/>
        </p:nvGrpSpPr>
        <p:grpSpPr>
          <a:xfrm>
            <a:off x="3778848" y="2437570"/>
            <a:ext cx="1447727" cy="568678"/>
            <a:chOff x="3778848" y="2437570"/>
            <a:chExt cx="1447727" cy="568678"/>
          </a:xfrm>
        </p:grpSpPr>
        <p:sp>
          <p:nvSpPr>
            <p:cNvPr id="2505" name="Google Shape;2505;p65"/>
            <p:cNvSpPr/>
            <p:nvPr/>
          </p:nvSpPr>
          <p:spPr>
            <a:xfrm>
              <a:off x="3778848" y="2437570"/>
              <a:ext cx="1441933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Asset Mgmt &amp; Sharing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6" name="Google Shape;2506;p65"/>
            <p:cNvSpPr txBox="1"/>
            <p:nvPr/>
          </p:nvSpPr>
          <p:spPr>
            <a:xfrm>
              <a:off x="4204439" y="2834661"/>
              <a:ext cx="587188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Autoscaling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07" name="Google Shape;2507;p65"/>
            <p:cNvCxnSpPr/>
            <p:nvPr/>
          </p:nvCxnSpPr>
          <p:spPr>
            <a:xfrm>
              <a:off x="4203875" y="2796849"/>
              <a:ext cx="10227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08" name="Google Shape;2508;p65"/>
          <p:cNvSpPr txBox="1"/>
          <p:nvPr/>
        </p:nvSpPr>
        <p:spPr>
          <a:xfrm>
            <a:off x="1837152" y="2744739"/>
            <a:ext cx="455400" cy="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Authentication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9" name="Google Shape;2509;p65"/>
          <p:cNvSpPr txBox="1"/>
          <p:nvPr/>
        </p:nvSpPr>
        <p:spPr>
          <a:xfrm>
            <a:off x="1829169" y="2939234"/>
            <a:ext cx="498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Push Meta Data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Navigation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Search Share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0" name="Google Shape;2510;p65"/>
          <p:cNvSpPr txBox="1"/>
          <p:nvPr/>
        </p:nvSpPr>
        <p:spPr>
          <a:xfrm>
            <a:off x="1825421" y="3291624"/>
            <a:ext cx="528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Upload / 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Download Media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11" name="Google Shape;2511;p65"/>
          <p:cNvCxnSpPr>
            <a:stCxn id="2489" idx="3"/>
            <a:endCxn id="2492" idx="3"/>
          </p:cNvCxnSpPr>
          <p:nvPr/>
        </p:nvCxnSpPr>
        <p:spPr>
          <a:xfrm>
            <a:off x="1585014" y="1864337"/>
            <a:ext cx="600" cy="1714200"/>
          </a:xfrm>
          <a:prstGeom prst="bentConnector3">
            <a:avLst>
              <a:gd fmla="val 18737665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2" name="Google Shape;2512;p65"/>
          <p:cNvCxnSpPr>
            <a:stCxn id="2513" idx="1"/>
            <a:endCxn id="2514" idx="1"/>
          </p:cNvCxnSpPr>
          <p:nvPr/>
        </p:nvCxnSpPr>
        <p:spPr>
          <a:xfrm>
            <a:off x="2690074" y="2721918"/>
            <a:ext cx="600" cy="8541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515" name="Google Shape;2515;p65"/>
          <p:cNvCxnSpPr/>
          <p:nvPr/>
        </p:nvCxnSpPr>
        <p:spPr>
          <a:xfrm>
            <a:off x="1731801" y="2854651"/>
            <a:ext cx="7011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516" name="Google Shape;2516;p65"/>
          <p:cNvCxnSpPr/>
          <p:nvPr/>
        </p:nvCxnSpPr>
        <p:spPr>
          <a:xfrm>
            <a:off x="1731801" y="3214415"/>
            <a:ext cx="7011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517" name="Google Shape;2517;p65"/>
          <p:cNvCxnSpPr/>
          <p:nvPr/>
        </p:nvCxnSpPr>
        <p:spPr>
          <a:xfrm>
            <a:off x="1731801" y="3482166"/>
            <a:ext cx="7011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518" name="Google Shape;2518;p65"/>
          <p:cNvCxnSpPr>
            <a:stCxn id="2495" idx="3"/>
            <a:endCxn id="2501" idx="0"/>
          </p:cNvCxnSpPr>
          <p:nvPr/>
        </p:nvCxnSpPr>
        <p:spPr>
          <a:xfrm>
            <a:off x="6036070" y="1992094"/>
            <a:ext cx="1585500" cy="4329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519" name="Google Shape;2519;p65"/>
          <p:cNvCxnSpPr>
            <a:stCxn id="2497" idx="3"/>
            <a:endCxn id="2501" idx="2"/>
          </p:cNvCxnSpPr>
          <p:nvPr/>
        </p:nvCxnSpPr>
        <p:spPr>
          <a:xfrm flipH="1" rot="10800000">
            <a:off x="6495170" y="2993652"/>
            <a:ext cx="1126500" cy="5844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520" name="Google Shape;2520;p65"/>
          <p:cNvCxnSpPr>
            <a:stCxn id="2514" idx="3"/>
            <a:endCxn id="2497" idx="1"/>
          </p:cNvCxnSpPr>
          <p:nvPr/>
        </p:nvCxnSpPr>
        <p:spPr>
          <a:xfrm>
            <a:off x="3804276" y="3576000"/>
            <a:ext cx="1585500" cy="2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521" name="Google Shape;2521;p65"/>
          <p:cNvCxnSpPr>
            <a:stCxn id="2522" idx="3"/>
            <a:endCxn id="2505" idx="1"/>
          </p:cNvCxnSpPr>
          <p:nvPr/>
        </p:nvCxnSpPr>
        <p:spPr>
          <a:xfrm>
            <a:off x="3609648" y="2720109"/>
            <a:ext cx="169200" cy="18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523" name="Google Shape;2523;p65"/>
          <p:cNvCxnSpPr>
            <a:stCxn id="2505" idx="3"/>
          </p:cNvCxnSpPr>
          <p:nvPr/>
        </p:nvCxnSpPr>
        <p:spPr>
          <a:xfrm>
            <a:off x="5220781" y="2721909"/>
            <a:ext cx="164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524" name="Google Shape;2524;p65"/>
          <p:cNvCxnSpPr>
            <a:stCxn id="2505" idx="0"/>
          </p:cNvCxnSpPr>
          <p:nvPr/>
        </p:nvCxnSpPr>
        <p:spPr>
          <a:xfrm rot="-5400000">
            <a:off x="4722115" y="1769770"/>
            <a:ext cx="445500" cy="8901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525" name="Google Shape;2525;p65"/>
          <p:cNvSpPr/>
          <p:nvPr/>
        </p:nvSpPr>
        <p:spPr>
          <a:xfrm>
            <a:off x="892350" y="558975"/>
            <a:ext cx="76290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&gt;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Digital Asset Management and Sharing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3" name="Google Shape;2513;p65"/>
          <p:cNvSpPr/>
          <p:nvPr/>
        </p:nvSpPr>
        <p:spPr>
          <a:xfrm>
            <a:off x="2690074" y="2530818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4" name="Google Shape;2514;p65"/>
          <p:cNvSpPr/>
          <p:nvPr/>
        </p:nvSpPr>
        <p:spPr>
          <a:xfrm>
            <a:off x="2690076" y="3384900"/>
            <a:ext cx="11142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Network</a:t>
            </a:r>
            <a:b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W/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Edge Cache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6" name="Google Shape;252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675" y="2589850"/>
            <a:ext cx="238725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675" y="3464919"/>
            <a:ext cx="238725" cy="22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8" name="Google Shape;2528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4653" y="2544710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1475" y="2384825"/>
            <a:ext cx="169200" cy="22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Google Shape;2530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0363" y="2833366"/>
            <a:ext cx="238725" cy="1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1474" y="349133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61125" y="250375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65"/>
          <p:cNvPicPr preferRelativeResize="0"/>
          <p:nvPr/>
        </p:nvPicPr>
        <p:blipFill rotWithShape="1">
          <a:blip r:embed="rId13">
            <a:alphaModFix/>
          </a:blip>
          <a:srcRect b="-59115" l="-6931" r="-5592" t="-49478"/>
          <a:stretch/>
        </p:blipFill>
        <p:spPr>
          <a:xfrm>
            <a:off x="2565838" y="993833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66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Firebase and App Engine</a:t>
            </a:r>
            <a:endParaRPr/>
          </a:p>
        </p:txBody>
      </p:sp>
      <p:grpSp>
        <p:nvGrpSpPr>
          <p:cNvPr id="2540" name="Google Shape;2540;p66"/>
          <p:cNvGrpSpPr/>
          <p:nvPr/>
        </p:nvGrpSpPr>
        <p:grpSpPr>
          <a:xfrm>
            <a:off x="5902738" y="1531417"/>
            <a:ext cx="502920" cy="621792"/>
            <a:chOff x="4720612" y="2306547"/>
            <a:chExt cx="502920" cy="621792"/>
          </a:xfrm>
        </p:grpSpPr>
        <p:sp>
          <p:nvSpPr>
            <p:cNvPr id="2541" name="Google Shape;2541;p66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iOS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42" name="Google Shape;2542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3" name="Google Shape;2543;p66"/>
          <p:cNvGrpSpPr/>
          <p:nvPr/>
        </p:nvGrpSpPr>
        <p:grpSpPr>
          <a:xfrm>
            <a:off x="5902738" y="2414315"/>
            <a:ext cx="502920" cy="621792"/>
            <a:chOff x="4720612" y="2306547"/>
            <a:chExt cx="502920" cy="621792"/>
          </a:xfrm>
        </p:grpSpPr>
        <p:sp>
          <p:nvSpPr>
            <p:cNvPr id="2544" name="Google Shape;2544;p66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Android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45" name="Google Shape;2545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6" name="Google Shape;2546;p66"/>
          <p:cNvGrpSpPr/>
          <p:nvPr/>
        </p:nvGrpSpPr>
        <p:grpSpPr>
          <a:xfrm>
            <a:off x="5902738" y="3284243"/>
            <a:ext cx="502920" cy="621792"/>
            <a:chOff x="4720612" y="2306547"/>
            <a:chExt cx="502920" cy="621792"/>
          </a:xfrm>
        </p:grpSpPr>
        <p:sp>
          <p:nvSpPr>
            <p:cNvPr id="2547" name="Google Shape;2547;p66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Web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48" name="Google Shape;2548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9" name="Google Shape;2549;p66"/>
          <p:cNvGrpSpPr/>
          <p:nvPr/>
        </p:nvGrpSpPr>
        <p:grpSpPr>
          <a:xfrm>
            <a:off x="2564217" y="2470346"/>
            <a:ext cx="502920" cy="502920"/>
            <a:chOff x="433514" y="2354433"/>
            <a:chExt cx="502920" cy="502920"/>
          </a:xfrm>
        </p:grpSpPr>
        <p:sp>
          <p:nvSpPr>
            <p:cNvPr id="2550" name="Google Shape;2550;p6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51" name="Google Shape;2551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2" name="Google Shape;2552;p66"/>
          <p:cNvSpPr txBox="1"/>
          <p:nvPr/>
        </p:nvSpPr>
        <p:spPr>
          <a:xfrm>
            <a:off x="3211816" y="2609987"/>
            <a:ext cx="387900" cy="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Update Data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3" name="Google Shape;2553;p66"/>
          <p:cNvSpPr/>
          <p:nvPr/>
        </p:nvSpPr>
        <p:spPr>
          <a:xfrm>
            <a:off x="2356860" y="4750415"/>
            <a:ext cx="44166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4" name="Google Shape;2554;p66"/>
          <p:cNvGrpSpPr/>
          <p:nvPr/>
        </p:nvGrpSpPr>
        <p:grpSpPr>
          <a:xfrm>
            <a:off x="3899939" y="2527722"/>
            <a:ext cx="914400" cy="386888"/>
            <a:chOff x="306962" y="3117480"/>
            <a:chExt cx="914400" cy="386888"/>
          </a:xfrm>
        </p:grpSpPr>
        <p:sp>
          <p:nvSpPr>
            <p:cNvPr id="2555" name="Google Shape;2555;p66"/>
            <p:cNvSpPr/>
            <p:nvPr/>
          </p:nvSpPr>
          <p:spPr>
            <a:xfrm>
              <a:off x="306962" y="3117480"/>
              <a:ext cx="914400" cy="38688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146300" lIns="429750" spcFirstLastPara="1" rIns="45700" wrap="square" tIns="11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Firebas</a:t>
              </a: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56" name="Google Shape;2556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1667" y="3173762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7" name="Google Shape;2557;p66"/>
          <p:cNvSpPr txBox="1"/>
          <p:nvPr/>
        </p:nvSpPr>
        <p:spPr>
          <a:xfrm>
            <a:off x="5033565" y="2442966"/>
            <a:ext cx="384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Synchronize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Across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Devices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8" name="Google Shape;2558;p66"/>
          <p:cNvCxnSpPr>
            <a:stCxn id="2550" idx="3"/>
            <a:endCxn id="2555" idx="1"/>
          </p:cNvCxnSpPr>
          <p:nvPr/>
        </p:nvCxnSpPr>
        <p:spPr>
          <a:xfrm flipH="1" rot="10800000">
            <a:off x="3067137" y="2721206"/>
            <a:ext cx="832800" cy="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559" name="Google Shape;2559;p66"/>
          <p:cNvCxnSpPr>
            <a:stCxn id="2541" idx="1"/>
            <a:endCxn id="2547" idx="1"/>
          </p:cNvCxnSpPr>
          <p:nvPr/>
        </p:nvCxnSpPr>
        <p:spPr>
          <a:xfrm>
            <a:off x="5902738" y="1842313"/>
            <a:ext cx="600" cy="17529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560" name="Google Shape;2560;p66"/>
          <p:cNvCxnSpPr>
            <a:stCxn id="2555" idx="3"/>
            <a:endCxn id="2544" idx="1"/>
          </p:cNvCxnSpPr>
          <p:nvPr/>
        </p:nvCxnSpPr>
        <p:spPr>
          <a:xfrm>
            <a:off x="4814339" y="2721166"/>
            <a:ext cx="1088400" cy="3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561" name="Google Shape;2561;p66"/>
          <p:cNvSpPr/>
          <p:nvPr/>
        </p:nvSpPr>
        <p:spPr>
          <a:xfrm>
            <a:off x="3263176" y="964660"/>
            <a:ext cx="2218411" cy="1220107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66"/>
          <p:cNvSpPr txBox="1"/>
          <p:nvPr/>
        </p:nvSpPr>
        <p:spPr>
          <a:xfrm>
            <a:off x="4391711" y="2236391"/>
            <a:ext cx="26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Process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the Data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3" name="Google Shape;2563;p66"/>
          <p:cNvSpPr/>
          <p:nvPr/>
        </p:nvSpPr>
        <p:spPr>
          <a:xfrm>
            <a:off x="3980965" y="1718623"/>
            <a:ext cx="751039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64" name="Google Shape;2564;p66"/>
          <p:cNvCxnSpPr>
            <a:stCxn id="2563" idx="2"/>
            <a:endCxn id="2555" idx="0"/>
          </p:cNvCxnSpPr>
          <p:nvPr/>
        </p:nvCxnSpPr>
        <p:spPr>
          <a:xfrm>
            <a:off x="4356484" y="2100849"/>
            <a:ext cx="600" cy="426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565" name="Google Shape;2565;p66"/>
          <p:cNvSpPr/>
          <p:nvPr/>
        </p:nvSpPr>
        <p:spPr>
          <a:xfrm>
            <a:off x="2356850" y="558975"/>
            <a:ext cx="44166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&gt;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Firebase and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6" name="Google Shape;256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428" y="1813585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66"/>
          <p:cNvPicPr preferRelativeResize="0"/>
          <p:nvPr/>
        </p:nvPicPr>
        <p:blipFill rotWithShape="1">
          <a:blip r:embed="rId6">
            <a:alphaModFix/>
          </a:blip>
          <a:srcRect b="-59115" l="-6931" r="-5592" t="-49478"/>
          <a:stretch/>
        </p:blipFill>
        <p:spPr>
          <a:xfrm>
            <a:off x="3282946" y="974051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67"/>
          <p:cNvSpPr/>
          <p:nvPr/>
        </p:nvSpPr>
        <p:spPr>
          <a:xfrm>
            <a:off x="2714550" y="964650"/>
            <a:ext cx="3450600" cy="12201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67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Firebase and Managed VMs</a:t>
            </a:r>
            <a:endParaRPr/>
          </a:p>
        </p:txBody>
      </p:sp>
      <p:grpSp>
        <p:nvGrpSpPr>
          <p:cNvPr id="2575" name="Google Shape;2575;p67"/>
          <p:cNvGrpSpPr/>
          <p:nvPr/>
        </p:nvGrpSpPr>
        <p:grpSpPr>
          <a:xfrm>
            <a:off x="6506968" y="1531417"/>
            <a:ext cx="502920" cy="621792"/>
            <a:chOff x="4720612" y="2306547"/>
            <a:chExt cx="502920" cy="621792"/>
          </a:xfrm>
        </p:grpSpPr>
        <p:sp>
          <p:nvSpPr>
            <p:cNvPr id="2576" name="Google Shape;2576;p67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iOS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77" name="Google Shape;2577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8" name="Google Shape;2578;p67"/>
          <p:cNvGrpSpPr/>
          <p:nvPr/>
        </p:nvGrpSpPr>
        <p:grpSpPr>
          <a:xfrm>
            <a:off x="6506968" y="2414315"/>
            <a:ext cx="502920" cy="621792"/>
            <a:chOff x="4720612" y="2306547"/>
            <a:chExt cx="502920" cy="621792"/>
          </a:xfrm>
        </p:grpSpPr>
        <p:sp>
          <p:nvSpPr>
            <p:cNvPr id="2579" name="Google Shape;2579;p67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Android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80" name="Google Shape;2580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1" name="Google Shape;2581;p67"/>
          <p:cNvGrpSpPr/>
          <p:nvPr/>
        </p:nvGrpSpPr>
        <p:grpSpPr>
          <a:xfrm>
            <a:off x="6506968" y="3284243"/>
            <a:ext cx="502920" cy="621792"/>
            <a:chOff x="4720612" y="2306547"/>
            <a:chExt cx="502920" cy="621792"/>
          </a:xfrm>
        </p:grpSpPr>
        <p:sp>
          <p:nvSpPr>
            <p:cNvPr id="2582" name="Google Shape;2582;p67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Web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83" name="Google Shape;2583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4" name="Google Shape;2584;p67"/>
          <p:cNvSpPr txBox="1"/>
          <p:nvPr/>
        </p:nvSpPr>
        <p:spPr>
          <a:xfrm>
            <a:off x="2737960" y="2609987"/>
            <a:ext cx="387900" cy="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Update Data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5" name="Google Shape;2585;p67"/>
          <p:cNvSpPr/>
          <p:nvPr/>
        </p:nvSpPr>
        <p:spPr>
          <a:xfrm>
            <a:off x="1810164" y="4750415"/>
            <a:ext cx="55230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6" name="Google Shape;2586;p67"/>
          <p:cNvGrpSpPr/>
          <p:nvPr/>
        </p:nvGrpSpPr>
        <p:grpSpPr>
          <a:xfrm>
            <a:off x="3384319" y="2527722"/>
            <a:ext cx="914400" cy="386888"/>
            <a:chOff x="306962" y="3117480"/>
            <a:chExt cx="914400" cy="386888"/>
          </a:xfrm>
        </p:grpSpPr>
        <p:sp>
          <p:nvSpPr>
            <p:cNvPr id="2587" name="Google Shape;2587;p67"/>
            <p:cNvSpPr/>
            <p:nvPr/>
          </p:nvSpPr>
          <p:spPr>
            <a:xfrm>
              <a:off x="306962" y="3117480"/>
              <a:ext cx="914400" cy="38688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146300" lIns="429750" spcFirstLastPara="1" rIns="45700" wrap="square" tIns="11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Firebase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88" name="Google Shape;2588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1667" y="3173762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9" name="Google Shape;2589;p67"/>
          <p:cNvSpPr txBox="1"/>
          <p:nvPr/>
        </p:nvSpPr>
        <p:spPr>
          <a:xfrm>
            <a:off x="4688537" y="2613258"/>
            <a:ext cx="900900" cy="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Synchronize Across Devices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90" name="Google Shape;2590;p67"/>
          <p:cNvCxnSpPr/>
          <p:nvPr/>
        </p:nvCxnSpPr>
        <p:spPr>
          <a:xfrm>
            <a:off x="2531520" y="2721806"/>
            <a:ext cx="8163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591" name="Google Shape;2591;p67"/>
          <p:cNvCxnSpPr>
            <a:stCxn id="2576" idx="1"/>
            <a:endCxn id="2582" idx="1"/>
          </p:cNvCxnSpPr>
          <p:nvPr/>
        </p:nvCxnSpPr>
        <p:spPr>
          <a:xfrm>
            <a:off x="6506968" y="1842313"/>
            <a:ext cx="600" cy="1752900"/>
          </a:xfrm>
          <a:prstGeom prst="bentConnector3">
            <a:avLst>
              <a:gd fmla="val -3598333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grpSp>
        <p:nvGrpSpPr>
          <p:cNvPr id="2592" name="Google Shape;2592;p67"/>
          <p:cNvGrpSpPr/>
          <p:nvPr/>
        </p:nvGrpSpPr>
        <p:grpSpPr>
          <a:xfrm>
            <a:off x="2028600" y="2470346"/>
            <a:ext cx="502920" cy="502920"/>
            <a:chOff x="433514" y="2354433"/>
            <a:chExt cx="502920" cy="502920"/>
          </a:xfrm>
        </p:grpSpPr>
        <p:sp>
          <p:nvSpPr>
            <p:cNvPr id="2593" name="Google Shape;2593;p67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94" name="Google Shape;2594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95" name="Google Shape;2595;p67"/>
          <p:cNvCxnSpPr>
            <a:stCxn id="2587" idx="3"/>
            <a:endCxn id="2579" idx="1"/>
          </p:cNvCxnSpPr>
          <p:nvPr/>
        </p:nvCxnSpPr>
        <p:spPr>
          <a:xfrm>
            <a:off x="4298719" y="2721166"/>
            <a:ext cx="2208300" cy="3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596" name="Google Shape;2596;p67"/>
          <p:cNvSpPr txBox="1"/>
          <p:nvPr/>
        </p:nvSpPr>
        <p:spPr>
          <a:xfrm>
            <a:off x="3874827" y="2236391"/>
            <a:ext cx="26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Process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the Data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7" name="Google Shape;2597;p67"/>
          <p:cNvSpPr txBox="1"/>
          <p:nvPr/>
        </p:nvSpPr>
        <p:spPr>
          <a:xfrm>
            <a:off x="4331666" y="1553925"/>
            <a:ext cx="33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Runs Your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Service in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Containers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8" name="Google Shape;2598;p67"/>
          <p:cNvSpPr/>
          <p:nvPr/>
        </p:nvSpPr>
        <p:spPr>
          <a:xfrm>
            <a:off x="4871150" y="1717200"/>
            <a:ext cx="12216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 Kubernetes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9" name="Google Shape;2599;p67"/>
          <p:cNvSpPr/>
          <p:nvPr/>
        </p:nvSpPr>
        <p:spPr>
          <a:xfrm>
            <a:off x="3464081" y="1717209"/>
            <a:ext cx="751039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0" name="Google Shape;2600;p67"/>
          <p:cNvCxnSpPr>
            <a:stCxn id="2599" idx="2"/>
            <a:endCxn id="2587" idx="0"/>
          </p:cNvCxnSpPr>
          <p:nvPr/>
        </p:nvCxnSpPr>
        <p:spPr>
          <a:xfrm>
            <a:off x="3839600" y="2099435"/>
            <a:ext cx="1800" cy="4284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601" name="Google Shape;2601;p67"/>
          <p:cNvCxnSpPr>
            <a:stCxn id="2599" idx="3"/>
            <a:endCxn id="2598" idx="1"/>
          </p:cNvCxnSpPr>
          <p:nvPr/>
        </p:nvCxnSpPr>
        <p:spPr>
          <a:xfrm>
            <a:off x="4215120" y="1908322"/>
            <a:ext cx="6561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602" name="Google Shape;2602;p67"/>
          <p:cNvSpPr/>
          <p:nvPr/>
        </p:nvSpPr>
        <p:spPr>
          <a:xfrm>
            <a:off x="1810175" y="558975"/>
            <a:ext cx="55230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&gt;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Firebase and Managed VMs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3" name="Google Shape;260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5128" y="1812172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Google Shape;260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50" y="1761322"/>
            <a:ext cx="261300" cy="29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67"/>
          <p:cNvPicPr preferRelativeResize="0"/>
          <p:nvPr/>
        </p:nvPicPr>
        <p:blipFill rotWithShape="1">
          <a:blip r:embed="rId7">
            <a:alphaModFix/>
          </a:blip>
          <a:srcRect b="-59115" l="-6931" r="-5592" t="-49478"/>
          <a:stretch/>
        </p:blipFill>
        <p:spPr>
          <a:xfrm>
            <a:off x="2744981" y="983942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5492424" y="607300"/>
            <a:ext cx="3589800" cy="12459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290400" y="602100"/>
            <a:ext cx="5056500" cy="12459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290400" y="2368300"/>
            <a:ext cx="8396400" cy="2205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4086513" y="5024388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6108373" y="5024388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3079840" y="5024388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idx="4294967295" type="subTitle"/>
          </p:nvPr>
        </p:nvSpPr>
        <p:spPr>
          <a:xfrm>
            <a:off x="162150" y="0"/>
            <a:ext cx="18483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2640550" y="499000"/>
            <a:ext cx="8298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i="0" lang="en-US" sz="900" u="sng" cap="none" strike="noStrike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Compute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170160" y="1431853"/>
            <a:ext cx="97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5515382" y="1431853"/>
            <a:ext cx="840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234271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GPUs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3753200" y="2264975"/>
            <a:ext cx="12483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Analytics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809072" y="312189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4020472" y="3121893"/>
            <a:ext cx="869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486535" y="4028791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6706072" y="3121893"/>
            <a:ext cx="924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Life Sciences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4894747" y="3121893"/>
            <a:ext cx="9249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Datapr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ep by Trifacta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3177949" y="312189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 Catalog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1366825" y="3121893"/>
            <a:ext cx="829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Composer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2137180" y="3121893"/>
            <a:ext cx="116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 Fusion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4526170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Container-</a:t>
            </a:r>
            <a:b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Optimized OS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6337576" y="1431853"/>
            <a:ext cx="571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Run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1036091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Google Kubernetes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Engine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6877940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486535" y="312189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69" y="985049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3133" y="985066"/>
            <a:ext cx="530400" cy="4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0941" y="958348"/>
            <a:ext cx="427300" cy="48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9325" y="992488"/>
            <a:ext cx="394775" cy="41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8302" y="985062"/>
            <a:ext cx="427275" cy="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84146" y="1001312"/>
            <a:ext cx="394775" cy="3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1398" y="2684634"/>
            <a:ext cx="427275" cy="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83722" y="2665338"/>
            <a:ext cx="342900" cy="46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35884" y="2713534"/>
            <a:ext cx="369475" cy="3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64597" y="2711235"/>
            <a:ext cx="342900" cy="3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2812" y="2706449"/>
            <a:ext cx="427275" cy="38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7648" y="3586432"/>
            <a:ext cx="394775" cy="42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45010" y="2726363"/>
            <a:ext cx="369475" cy="34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625812" y="2686475"/>
            <a:ext cx="311825" cy="42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524343" y="2700884"/>
            <a:ext cx="394775" cy="3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73550" y="985062"/>
            <a:ext cx="427275" cy="4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1333225" y="4028791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Datastream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113726" y="971649"/>
            <a:ext cx="454100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3868280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Distributed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477692" y="3554494"/>
            <a:ext cx="488077" cy="4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2272180" y="4028791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Healthcare API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3340549" y="4028791"/>
            <a:ext cx="5718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Looker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1867094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VMware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Engine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4099822" y="4028791"/>
            <a:ext cx="710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Google </a:t>
            </a:r>
            <a:b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 Studio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53125" y="3569943"/>
            <a:ext cx="457199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382412" y="3554506"/>
            <a:ext cx="488075" cy="4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257784" y="3615245"/>
            <a:ext cx="394775" cy="36659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2605073" y="1431853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Bare Metal Solution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809535" y="954662"/>
            <a:ext cx="488076" cy="48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088544" y="971649"/>
            <a:ext cx="454100" cy="4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21159" y="3554506"/>
            <a:ext cx="488076" cy="4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4916697" y="4028791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plex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5813697" y="4028793"/>
            <a:ext cx="9249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Analytics Hub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027947" y="3569706"/>
            <a:ext cx="454100" cy="457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6716657" y="504193"/>
            <a:ext cx="8298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0"/>
              </a:rPr>
              <a:t>Serverless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7576049" y="1431853"/>
            <a:ext cx="937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Endpoints</a:t>
            </a:r>
            <a:endParaRPr b="1" i="0" sz="700" u="none" cap="none" strike="noStrike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20398" y="1068139"/>
            <a:ext cx="427300" cy="26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8548850" y="98504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 txBox="1"/>
          <p:nvPr/>
        </p:nvSpPr>
        <p:spPr>
          <a:xfrm>
            <a:off x="8264824" y="1431853"/>
            <a:ext cx="937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API Gateway</a:t>
            </a:r>
            <a:endParaRPr b="1" i="0" sz="700" u="none" cap="none" strike="noStrike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" name="Google Shape;2611;p68"/>
          <p:cNvGrpSpPr/>
          <p:nvPr/>
        </p:nvGrpSpPr>
        <p:grpSpPr>
          <a:xfrm>
            <a:off x="5902738" y="1531417"/>
            <a:ext cx="502920" cy="621792"/>
            <a:chOff x="4720612" y="2306547"/>
            <a:chExt cx="502920" cy="621792"/>
          </a:xfrm>
        </p:grpSpPr>
        <p:sp>
          <p:nvSpPr>
            <p:cNvPr id="2612" name="Google Shape;2612;p68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iOS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13" name="Google Shape;2613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4" name="Google Shape;2614;p68"/>
          <p:cNvGrpSpPr/>
          <p:nvPr/>
        </p:nvGrpSpPr>
        <p:grpSpPr>
          <a:xfrm>
            <a:off x="5902738" y="2414315"/>
            <a:ext cx="502920" cy="621792"/>
            <a:chOff x="4720612" y="2306547"/>
            <a:chExt cx="502920" cy="621792"/>
          </a:xfrm>
        </p:grpSpPr>
        <p:sp>
          <p:nvSpPr>
            <p:cNvPr id="2615" name="Google Shape;2615;p68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Android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16" name="Google Shape;2616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7" name="Google Shape;2617;p68"/>
          <p:cNvGrpSpPr/>
          <p:nvPr/>
        </p:nvGrpSpPr>
        <p:grpSpPr>
          <a:xfrm>
            <a:off x="5902738" y="3284243"/>
            <a:ext cx="502920" cy="621792"/>
            <a:chOff x="4720612" y="2306547"/>
            <a:chExt cx="502920" cy="621792"/>
          </a:xfrm>
        </p:grpSpPr>
        <p:sp>
          <p:nvSpPr>
            <p:cNvPr id="2618" name="Google Shape;2618;p68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Web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19" name="Google Shape;2619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0" name="Google Shape;2620;p68"/>
          <p:cNvGrpSpPr/>
          <p:nvPr/>
        </p:nvGrpSpPr>
        <p:grpSpPr>
          <a:xfrm>
            <a:off x="2564217" y="2470346"/>
            <a:ext cx="502920" cy="502920"/>
            <a:chOff x="433514" y="2354433"/>
            <a:chExt cx="502920" cy="502920"/>
          </a:xfrm>
        </p:grpSpPr>
        <p:sp>
          <p:nvSpPr>
            <p:cNvPr id="2621" name="Google Shape;2621;p68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22" name="Google Shape;2622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3" name="Google Shape;2623;p68"/>
          <p:cNvSpPr txBox="1"/>
          <p:nvPr/>
        </p:nvSpPr>
        <p:spPr>
          <a:xfrm>
            <a:off x="3211816" y="2609987"/>
            <a:ext cx="387900" cy="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Update Data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4" name="Google Shape;2624;p68"/>
          <p:cNvSpPr/>
          <p:nvPr/>
        </p:nvSpPr>
        <p:spPr>
          <a:xfrm>
            <a:off x="2356860" y="4750415"/>
            <a:ext cx="44166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5" name="Google Shape;2625;p68"/>
          <p:cNvGrpSpPr/>
          <p:nvPr/>
        </p:nvGrpSpPr>
        <p:grpSpPr>
          <a:xfrm>
            <a:off x="3938039" y="2527722"/>
            <a:ext cx="914400" cy="386888"/>
            <a:chOff x="306962" y="3117480"/>
            <a:chExt cx="914400" cy="386888"/>
          </a:xfrm>
        </p:grpSpPr>
        <p:sp>
          <p:nvSpPr>
            <p:cNvPr id="2626" name="Google Shape;2626;p68"/>
            <p:cNvSpPr/>
            <p:nvPr/>
          </p:nvSpPr>
          <p:spPr>
            <a:xfrm>
              <a:off x="306962" y="3117480"/>
              <a:ext cx="914400" cy="38688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146300" lIns="429750" spcFirstLastPara="1" rIns="45700" wrap="square" tIns="11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Firebase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27" name="Google Shape;2627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1667" y="3173762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8" name="Google Shape;2628;p68"/>
          <p:cNvSpPr txBox="1"/>
          <p:nvPr/>
        </p:nvSpPr>
        <p:spPr>
          <a:xfrm>
            <a:off x="5014313" y="2442966"/>
            <a:ext cx="384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Synchronize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 Across</a:t>
            </a:r>
            <a:b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Devices</a:t>
            </a:r>
            <a:endParaRPr b="0" i="0" sz="55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29" name="Google Shape;2629;p68"/>
          <p:cNvCxnSpPr>
            <a:stCxn id="2621" idx="3"/>
            <a:endCxn id="2626" idx="1"/>
          </p:cNvCxnSpPr>
          <p:nvPr/>
        </p:nvCxnSpPr>
        <p:spPr>
          <a:xfrm flipH="1" rot="10800000">
            <a:off x="3067137" y="2721206"/>
            <a:ext cx="870900" cy="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630" name="Google Shape;2630;p68"/>
          <p:cNvCxnSpPr>
            <a:stCxn id="2612" idx="1"/>
            <a:endCxn id="2618" idx="1"/>
          </p:cNvCxnSpPr>
          <p:nvPr/>
        </p:nvCxnSpPr>
        <p:spPr>
          <a:xfrm>
            <a:off x="5902738" y="1842313"/>
            <a:ext cx="600" cy="1752900"/>
          </a:xfrm>
          <a:prstGeom prst="bentConnector3">
            <a:avLst>
              <a:gd fmla="val -3598333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631" name="Google Shape;2631;p68"/>
          <p:cNvCxnSpPr>
            <a:stCxn id="2626" idx="3"/>
            <a:endCxn id="2615" idx="1"/>
          </p:cNvCxnSpPr>
          <p:nvPr/>
        </p:nvCxnSpPr>
        <p:spPr>
          <a:xfrm>
            <a:off x="4852439" y="2721166"/>
            <a:ext cx="1050300" cy="3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632" name="Google Shape;2632;p68"/>
          <p:cNvSpPr/>
          <p:nvPr/>
        </p:nvSpPr>
        <p:spPr>
          <a:xfrm>
            <a:off x="2356850" y="558975"/>
            <a:ext cx="44166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&gt;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Firebase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3" name="Google Shape;2633;p68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Firebase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69"/>
          <p:cNvSpPr/>
          <p:nvPr/>
        </p:nvSpPr>
        <p:spPr>
          <a:xfrm>
            <a:off x="1614800" y="975325"/>
            <a:ext cx="6301200" cy="35109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0" name="Google Shape;2640;p69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GitLabCIoneGKE</a:t>
            </a:r>
            <a:endParaRPr/>
          </a:p>
        </p:txBody>
      </p:sp>
      <p:sp>
        <p:nvSpPr>
          <p:cNvPr id="2641" name="Google Shape;2641;p69"/>
          <p:cNvSpPr/>
          <p:nvPr/>
        </p:nvSpPr>
        <p:spPr>
          <a:xfrm>
            <a:off x="803850" y="4750425"/>
            <a:ext cx="72726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2" name="Google Shape;2642;p69"/>
          <p:cNvGrpSpPr/>
          <p:nvPr/>
        </p:nvGrpSpPr>
        <p:grpSpPr>
          <a:xfrm>
            <a:off x="998722" y="2471811"/>
            <a:ext cx="502920" cy="502920"/>
            <a:chOff x="433514" y="2354433"/>
            <a:chExt cx="502920" cy="502920"/>
          </a:xfrm>
        </p:grpSpPr>
        <p:sp>
          <p:nvSpPr>
            <p:cNvPr id="2643" name="Google Shape;2643;p69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44" name="Google Shape;2644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5" name="Google Shape;2645;p69"/>
          <p:cNvSpPr/>
          <p:nvPr/>
        </p:nvSpPr>
        <p:spPr>
          <a:xfrm>
            <a:off x="3960384" y="1086796"/>
            <a:ext cx="114537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Git Repos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2646" name="Google Shape;2646;p69"/>
          <p:cNvSpPr/>
          <p:nvPr/>
        </p:nvSpPr>
        <p:spPr>
          <a:xfrm>
            <a:off x="6682962" y="1670782"/>
            <a:ext cx="114537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PG DATA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2647" name="Google Shape;2647;p69"/>
          <p:cNvSpPr txBox="1"/>
          <p:nvPr/>
        </p:nvSpPr>
        <p:spPr>
          <a:xfrm>
            <a:off x="5740838" y="1175696"/>
            <a:ext cx="269400" cy="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Backups</a:t>
            </a:r>
            <a:endParaRPr b="0" i="0" sz="55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48" name="Google Shape;2648;p69"/>
          <p:cNvGrpSpPr/>
          <p:nvPr/>
        </p:nvGrpSpPr>
        <p:grpSpPr>
          <a:xfrm>
            <a:off x="6951187" y="1137552"/>
            <a:ext cx="615746" cy="280714"/>
            <a:chOff x="940699" y="580744"/>
            <a:chExt cx="615746" cy="280714"/>
          </a:xfrm>
        </p:grpSpPr>
        <p:sp>
          <p:nvSpPr>
            <p:cNvPr id="2649" name="Google Shape;2649;p69"/>
            <p:cNvSpPr/>
            <p:nvPr/>
          </p:nvSpPr>
          <p:spPr>
            <a:xfrm>
              <a:off x="940699" y="580744"/>
              <a:ext cx="615746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Bucket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50" name="Google Shape;2650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1" name="Google Shape;2651;p69"/>
          <p:cNvGrpSpPr/>
          <p:nvPr/>
        </p:nvGrpSpPr>
        <p:grpSpPr>
          <a:xfrm>
            <a:off x="2852684" y="2319881"/>
            <a:ext cx="886973" cy="804657"/>
            <a:chOff x="2178037" y="1054762"/>
            <a:chExt cx="561517" cy="561010"/>
          </a:xfrm>
        </p:grpSpPr>
        <p:sp>
          <p:nvSpPr>
            <p:cNvPr id="2652" name="Google Shape;2652;p69"/>
            <p:cNvSpPr/>
            <p:nvPr/>
          </p:nvSpPr>
          <p:spPr>
            <a:xfrm>
              <a:off x="2178038" y="1054762"/>
              <a:ext cx="561516" cy="561010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69"/>
            <p:cNvSpPr txBox="1"/>
            <p:nvPr/>
          </p:nvSpPr>
          <p:spPr>
            <a:xfrm>
              <a:off x="2178037" y="1054764"/>
              <a:ext cx="377107" cy="128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NGINX Plus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54" name="Google Shape;2654;p69"/>
          <p:cNvGrpSpPr/>
          <p:nvPr/>
        </p:nvGrpSpPr>
        <p:grpSpPr>
          <a:xfrm>
            <a:off x="5086552" y="3309336"/>
            <a:ext cx="2578612" cy="804661"/>
            <a:chOff x="2178037" y="1054764"/>
            <a:chExt cx="580690" cy="493052"/>
          </a:xfrm>
        </p:grpSpPr>
        <p:sp>
          <p:nvSpPr>
            <p:cNvPr id="2655" name="Google Shape;2655;p69"/>
            <p:cNvSpPr/>
            <p:nvPr/>
          </p:nvSpPr>
          <p:spPr>
            <a:xfrm>
              <a:off x="2178037" y="1054764"/>
              <a:ext cx="580690" cy="493052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69"/>
            <p:cNvSpPr txBox="1"/>
            <p:nvPr/>
          </p:nvSpPr>
          <p:spPr>
            <a:xfrm>
              <a:off x="2178037" y="1054764"/>
              <a:ext cx="209662" cy="128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Redis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57" name="Google Shape;2657;p69"/>
          <p:cNvGrpSpPr/>
          <p:nvPr/>
        </p:nvGrpSpPr>
        <p:grpSpPr>
          <a:xfrm>
            <a:off x="5086547" y="1683828"/>
            <a:ext cx="886971" cy="813800"/>
            <a:chOff x="2178036" y="1054764"/>
            <a:chExt cx="561516" cy="567385"/>
          </a:xfrm>
        </p:grpSpPr>
        <p:sp>
          <p:nvSpPr>
            <p:cNvPr id="2658" name="Google Shape;2658;p69"/>
            <p:cNvSpPr/>
            <p:nvPr/>
          </p:nvSpPr>
          <p:spPr>
            <a:xfrm>
              <a:off x="2178036" y="1054764"/>
              <a:ext cx="561516" cy="567385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69"/>
            <p:cNvSpPr txBox="1"/>
            <p:nvPr/>
          </p:nvSpPr>
          <p:spPr>
            <a:xfrm>
              <a:off x="2178037" y="1054764"/>
              <a:ext cx="382181" cy="128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PostgreSQL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660" name="Google Shape;2660;p69"/>
          <p:cNvCxnSpPr>
            <a:stCxn id="2643" idx="3"/>
            <a:endCxn id="2661" idx="1"/>
          </p:cNvCxnSpPr>
          <p:nvPr/>
        </p:nvCxnSpPr>
        <p:spPr>
          <a:xfrm>
            <a:off x="1501642" y="2723271"/>
            <a:ext cx="249000" cy="1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662" name="Google Shape;2662;p69"/>
          <p:cNvCxnSpPr>
            <a:stCxn id="2663" idx="3"/>
            <a:endCxn id="2652" idx="1"/>
          </p:cNvCxnSpPr>
          <p:nvPr/>
        </p:nvCxnSpPr>
        <p:spPr>
          <a:xfrm flipH="1" rot="10800000">
            <a:off x="2684549" y="2722280"/>
            <a:ext cx="168000" cy="24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664" name="Google Shape;2664;p69"/>
          <p:cNvCxnSpPr>
            <a:stCxn id="2652" idx="3"/>
            <a:endCxn id="2665" idx="1"/>
          </p:cNvCxnSpPr>
          <p:nvPr/>
        </p:nvCxnSpPr>
        <p:spPr>
          <a:xfrm>
            <a:off x="3739656" y="2722210"/>
            <a:ext cx="2238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666" name="Google Shape;2666;p69"/>
          <p:cNvCxnSpPr>
            <a:stCxn id="2665" idx="2"/>
          </p:cNvCxnSpPr>
          <p:nvPr/>
        </p:nvCxnSpPr>
        <p:spPr>
          <a:xfrm flipH="1" rot="-5400000">
            <a:off x="4446873" y="3084773"/>
            <a:ext cx="600000" cy="6795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667" name="Google Shape;2667;p69"/>
          <p:cNvCxnSpPr>
            <a:stCxn id="2646" idx="1"/>
            <a:endCxn id="2658" idx="3"/>
          </p:cNvCxnSpPr>
          <p:nvPr/>
        </p:nvCxnSpPr>
        <p:spPr>
          <a:xfrm flipH="1">
            <a:off x="5973462" y="1861895"/>
            <a:ext cx="709500" cy="22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668" name="Google Shape;2668;p69"/>
          <p:cNvCxnSpPr>
            <a:stCxn id="2646" idx="0"/>
            <a:endCxn id="2649" idx="2"/>
          </p:cNvCxnSpPr>
          <p:nvPr/>
        </p:nvCxnSpPr>
        <p:spPr>
          <a:xfrm flipH="1" rot="10800000">
            <a:off x="7255651" y="1418182"/>
            <a:ext cx="3300" cy="252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669" name="Google Shape;2669;p69"/>
          <p:cNvCxnSpPr>
            <a:stCxn id="2645" idx="3"/>
            <a:endCxn id="2649" idx="1"/>
          </p:cNvCxnSpPr>
          <p:nvPr/>
        </p:nvCxnSpPr>
        <p:spPr>
          <a:xfrm>
            <a:off x="5105762" y="1277909"/>
            <a:ext cx="18453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670" name="Google Shape;2670;p69"/>
          <p:cNvCxnSpPr/>
          <p:nvPr/>
        </p:nvCxnSpPr>
        <p:spPr>
          <a:xfrm>
            <a:off x="4332392" y="1469022"/>
            <a:ext cx="0" cy="837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671" name="Google Shape;2671;p69"/>
          <p:cNvCxnSpPr>
            <a:stCxn id="2665" idx="0"/>
            <a:endCxn id="2658" idx="1"/>
          </p:cNvCxnSpPr>
          <p:nvPr/>
        </p:nvCxnSpPr>
        <p:spPr>
          <a:xfrm rot="-5400000">
            <a:off x="4632273" y="1865531"/>
            <a:ext cx="229200" cy="6795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grpSp>
        <p:nvGrpSpPr>
          <p:cNvPr id="2672" name="Google Shape;2672;p69"/>
          <p:cNvGrpSpPr/>
          <p:nvPr/>
        </p:nvGrpSpPr>
        <p:grpSpPr>
          <a:xfrm>
            <a:off x="2895404" y="2528711"/>
            <a:ext cx="798295" cy="548640"/>
            <a:chOff x="2895404" y="2604911"/>
            <a:chExt cx="798295" cy="548640"/>
          </a:xfrm>
        </p:grpSpPr>
        <p:sp>
          <p:nvSpPr>
            <p:cNvPr id="2673" name="Google Shape;2673;p69"/>
            <p:cNvSpPr/>
            <p:nvPr/>
          </p:nvSpPr>
          <p:spPr>
            <a:xfrm>
              <a:off x="2895404" y="2604911"/>
              <a:ext cx="798295" cy="54864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4" name="Google Shape;2674;p69"/>
            <p:cNvSpPr txBox="1"/>
            <p:nvPr/>
          </p:nvSpPr>
          <p:spPr>
            <a:xfrm>
              <a:off x="3075193" y="2805301"/>
              <a:ext cx="372704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5" name="Google Shape;2675;p69"/>
            <p:cNvCxnSpPr/>
            <p:nvPr/>
          </p:nvCxnSpPr>
          <p:spPr>
            <a:xfrm>
              <a:off x="3081051" y="2770515"/>
              <a:ext cx="612648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676" name="Google Shape;2676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38033" y="2647731"/>
              <a:ext cx="100584" cy="100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7" name="Google Shape;2677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68385" y="2928401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8" name="Google Shape;2678;p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58073" y="2928401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9" name="Google Shape;2679;p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56905" y="2928401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0" name="Google Shape;2680;p69"/>
            <p:cNvSpPr/>
            <p:nvPr/>
          </p:nvSpPr>
          <p:spPr>
            <a:xfrm>
              <a:off x="3011185" y="3010697"/>
              <a:ext cx="94964" cy="94964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1" name="Google Shape;2681;p69"/>
            <p:cNvSpPr/>
            <p:nvPr/>
          </p:nvSpPr>
          <p:spPr>
            <a:xfrm>
              <a:off x="3349513" y="3010697"/>
              <a:ext cx="94964" cy="94964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2" name="Google Shape;2682;p69"/>
            <p:cNvSpPr/>
            <p:nvPr/>
          </p:nvSpPr>
          <p:spPr>
            <a:xfrm>
              <a:off x="2930235" y="3011647"/>
              <a:ext cx="95100" cy="95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3" name="Google Shape;2683;p69"/>
            <p:cNvSpPr/>
            <p:nvPr/>
          </p:nvSpPr>
          <p:spPr>
            <a:xfrm>
              <a:off x="3270588" y="3011647"/>
              <a:ext cx="95100" cy="95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84" name="Google Shape;2684;p69"/>
          <p:cNvGrpSpPr/>
          <p:nvPr/>
        </p:nvGrpSpPr>
        <p:grpSpPr>
          <a:xfrm>
            <a:off x="5128286" y="1900729"/>
            <a:ext cx="798295" cy="548640"/>
            <a:chOff x="5128286" y="1976929"/>
            <a:chExt cx="798295" cy="548640"/>
          </a:xfrm>
        </p:grpSpPr>
        <p:sp>
          <p:nvSpPr>
            <p:cNvPr id="2685" name="Google Shape;2685;p69"/>
            <p:cNvSpPr/>
            <p:nvPr/>
          </p:nvSpPr>
          <p:spPr>
            <a:xfrm>
              <a:off x="5128286" y="1976929"/>
              <a:ext cx="798295" cy="54864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6" name="Google Shape;2686;p69"/>
            <p:cNvSpPr txBox="1"/>
            <p:nvPr/>
          </p:nvSpPr>
          <p:spPr>
            <a:xfrm>
              <a:off x="5308075" y="2177319"/>
              <a:ext cx="372704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87" name="Google Shape;2687;p69"/>
            <p:cNvCxnSpPr/>
            <p:nvPr/>
          </p:nvCxnSpPr>
          <p:spPr>
            <a:xfrm>
              <a:off x="5313933" y="2142533"/>
              <a:ext cx="612648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688" name="Google Shape;2688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70915" y="2019749"/>
              <a:ext cx="100584" cy="100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9" name="Google Shape;2689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267" y="2300419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0" name="Google Shape;2690;p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90955" y="2300419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1" name="Google Shape;2691;p6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89787" y="2300419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2" name="Google Shape;2692;p69"/>
            <p:cNvSpPr/>
            <p:nvPr/>
          </p:nvSpPr>
          <p:spPr>
            <a:xfrm>
              <a:off x="5582395" y="2382715"/>
              <a:ext cx="94964" cy="94964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3" name="Google Shape;2693;p69"/>
            <p:cNvSpPr/>
            <p:nvPr/>
          </p:nvSpPr>
          <p:spPr>
            <a:xfrm>
              <a:off x="5503470" y="2382715"/>
              <a:ext cx="95100" cy="95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94" name="Google Shape;2694;p69"/>
          <p:cNvGrpSpPr/>
          <p:nvPr/>
        </p:nvGrpSpPr>
        <p:grpSpPr>
          <a:xfrm>
            <a:off x="5128768" y="3524201"/>
            <a:ext cx="798295" cy="548640"/>
            <a:chOff x="5128768" y="3600401"/>
            <a:chExt cx="798295" cy="548640"/>
          </a:xfrm>
        </p:grpSpPr>
        <p:sp>
          <p:nvSpPr>
            <p:cNvPr id="2695" name="Google Shape;2695;p69"/>
            <p:cNvSpPr/>
            <p:nvPr/>
          </p:nvSpPr>
          <p:spPr>
            <a:xfrm>
              <a:off x="5128768" y="3600401"/>
              <a:ext cx="798295" cy="54864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6" name="Google Shape;2696;p69"/>
            <p:cNvSpPr txBox="1"/>
            <p:nvPr/>
          </p:nvSpPr>
          <p:spPr>
            <a:xfrm>
              <a:off x="5308557" y="3800791"/>
              <a:ext cx="372704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97" name="Google Shape;2697;p69"/>
            <p:cNvCxnSpPr/>
            <p:nvPr/>
          </p:nvCxnSpPr>
          <p:spPr>
            <a:xfrm>
              <a:off x="5314415" y="3766005"/>
              <a:ext cx="612648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698" name="Google Shape;2698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71397" y="3643221"/>
              <a:ext cx="100584" cy="100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9" name="Google Shape;2699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749" y="3923891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0" name="Google Shape;2700;p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91437" y="3923891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1" name="Google Shape;2701;p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90269" y="3923891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2" name="Google Shape;2702;p69"/>
            <p:cNvSpPr/>
            <p:nvPr/>
          </p:nvSpPr>
          <p:spPr>
            <a:xfrm>
              <a:off x="5244549" y="4006187"/>
              <a:ext cx="94964" cy="94964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5582877" y="4006187"/>
              <a:ext cx="94964" cy="94964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5163949" y="4007137"/>
              <a:ext cx="95100" cy="95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5505602" y="4007137"/>
              <a:ext cx="95100" cy="95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6" name="Google Shape;2706;p69"/>
          <p:cNvGrpSpPr/>
          <p:nvPr/>
        </p:nvGrpSpPr>
        <p:grpSpPr>
          <a:xfrm>
            <a:off x="5969293" y="3524201"/>
            <a:ext cx="798300" cy="548700"/>
            <a:chOff x="5128768" y="3600401"/>
            <a:chExt cx="798300" cy="548700"/>
          </a:xfrm>
        </p:grpSpPr>
        <p:sp>
          <p:nvSpPr>
            <p:cNvPr id="2707" name="Google Shape;2707;p69"/>
            <p:cNvSpPr/>
            <p:nvPr/>
          </p:nvSpPr>
          <p:spPr>
            <a:xfrm>
              <a:off x="5128768" y="3600401"/>
              <a:ext cx="798300" cy="5487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8" name="Google Shape;2708;p69"/>
            <p:cNvSpPr txBox="1"/>
            <p:nvPr/>
          </p:nvSpPr>
          <p:spPr>
            <a:xfrm>
              <a:off x="5308557" y="3800791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09" name="Google Shape;2709;p69"/>
            <p:cNvCxnSpPr/>
            <p:nvPr/>
          </p:nvCxnSpPr>
          <p:spPr>
            <a:xfrm>
              <a:off x="5314415" y="3766005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710" name="Google Shape;2710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71397" y="3643221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1" name="Google Shape;2711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749" y="392389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2" name="Google Shape;2712;p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91437" y="392389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3" name="Google Shape;2713;p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90269" y="392389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4" name="Google Shape;2714;p69"/>
            <p:cNvSpPr/>
            <p:nvPr/>
          </p:nvSpPr>
          <p:spPr>
            <a:xfrm>
              <a:off x="5244549" y="4006187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5" name="Google Shape;2715;p69"/>
            <p:cNvSpPr/>
            <p:nvPr/>
          </p:nvSpPr>
          <p:spPr>
            <a:xfrm>
              <a:off x="5582877" y="4006187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6" name="Google Shape;2716;p69"/>
            <p:cNvSpPr/>
            <p:nvPr/>
          </p:nvSpPr>
          <p:spPr>
            <a:xfrm>
              <a:off x="5163949" y="4007137"/>
              <a:ext cx="95100" cy="95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7" name="Google Shape;2717;p69"/>
            <p:cNvSpPr/>
            <p:nvPr/>
          </p:nvSpPr>
          <p:spPr>
            <a:xfrm>
              <a:off x="5505602" y="4007137"/>
              <a:ext cx="95100" cy="95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18" name="Google Shape;2718;p69"/>
          <p:cNvGrpSpPr/>
          <p:nvPr/>
        </p:nvGrpSpPr>
        <p:grpSpPr>
          <a:xfrm>
            <a:off x="6820393" y="3524201"/>
            <a:ext cx="798300" cy="548700"/>
            <a:chOff x="5128768" y="3600401"/>
            <a:chExt cx="798300" cy="548700"/>
          </a:xfrm>
        </p:grpSpPr>
        <p:sp>
          <p:nvSpPr>
            <p:cNvPr id="2719" name="Google Shape;2719;p69"/>
            <p:cNvSpPr/>
            <p:nvPr/>
          </p:nvSpPr>
          <p:spPr>
            <a:xfrm>
              <a:off x="5128768" y="3600401"/>
              <a:ext cx="798300" cy="5487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0" name="Google Shape;2720;p69"/>
            <p:cNvSpPr txBox="1"/>
            <p:nvPr/>
          </p:nvSpPr>
          <p:spPr>
            <a:xfrm>
              <a:off x="5308557" y="3800791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21" name="Google Shape;2721;p69"/>
            <p:cNvCxnSpPr/>
            <p:nvPr/>
          </p:nvCxnSpPr>
          <p:spPr>
            <a:xfrm>
              <a:off x="5314415" y="3766005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722" name="Google Shape;2722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71397" y="3643221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3" name="Google Shape;2723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1749" y="392389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4" name="Google Shape;2724;p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91437" y="392389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5" name="Google Shape;2725;p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90269" y="3923891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6" name="Google Shape;2726;p69"/>
            <p:cNvSpPr/>
            <p:nvPr/>
          </p:nvSpPr>
          <p:spPr>
            <a:xfrm>
              <a:off x="5244549" y="4006187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7" name="Google Shape;2727;p69"/>
            <p:cNvSpPr/>
            <p:nvPr/>
          </p:nvSpPr>
          <p:spPr>
            <a:xfrm>
              <a:off x="5582877" y="4006187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8" name="Google Shape;2728;p69"/>
            <p:cNvSpPr/>
            <p:nvPr/>
          </p:nvSpPr>
          <p:spPr>
            <a:xfrm>
              <a:off x="5163949" y="4007137"/>
              <a:ext cx="95100" cy="95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9" name="Google Shape;2729;p69"/>
            <p:cNvSpPr/>
            <p:nvPr/>
          </p:nvSpPr>
          <p:spPr>
            <a:xfrm>
              <a:off x="5505602" y="4007137"/>
              <a:ext cx="95100" cy="95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30" name="Google Shape;2730;p69"/>
          <p:cNvSpPr/>
          <p:nvPr/>
        </p:nvSpPr>
        <p:spPr>
          <a:xfrm>
            <a:off x="803855" y="558975"/>
            <a:ext cx="72726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&gt;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GitLabCloneGKE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31" name="Google Shape;2731;p69"/>
          <p:cNvGrpSpPr/>
          <p:nvPr/>
        </p:nvGrpSpPr>
        <p:grpSpPr>
          <a:xfrm>
            <a:off x="3963570" y="2319881"/>
            <a:ext cx="887105" cy="804642"/>
            <a:chOff x="2178037" y="1054764"/>
            <a:chExt cx="561601" cy="561000"/>
          </a:xfrm>
        </p:grpSpPr>
        <p:sp>
          <p:nvSpPr>
            <p:cNvPr id="2665" name="Google Shape;2665;p69"/>
            <p:cNvSpPr/>
            <p:nvPr/>
          </p:nvSpPr>
          <p:spPr>
            <a:xfrm>
              <a:off x="2178038" y="1054764"/>
              <a:ext cx="561600" cy="561000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69"/>
            <p:cNvSpPr txBox="1"/>
            <p:nvPr/>
          </p:nvSpPr>
          <p:spPr>
            <a:xfrm>
              <a:off x="2178037" y="1054764"/>
              <a:ext cx="382200" cy="1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GitLab Rails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63" name="Google Shape;2663;p69"/>
          <p:cNvSpPr/>
          <p:nvPr/>
        </p:nvSpPr>
        <p:spPr>
          <a:xfrm>
            <a:off x="1750649" y="2533580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3" name="Google Shape;2733;p69"/>
          <p:cNvCxnSpPr>
            <a:stCxn id="2734" idx="1"/>
            <a:endCxn id="2665" idx="3"/>
          </p:cNvCxnSpPr>
          <p:nvPr/>
        </p:nvCxnSpPr>
        <p:spPr>
          <a:xfrm flipH="1">
            <a:off x="4850675" y="2721302"/>
            <a:ext cx="1902300" cy="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grpSp>
        <p:nvGrpSpPr>
          <p:cNvPr id="2735" name="Google Shape;2735;p69"/>
          <p:cNvGrpSpPr/>
          <p:nvPr/>
        </p:nvGrpSpPr>
        <p:grpSpPr>
          <a:xfrm>
            <a:off x="4008247" y="2528708"/>
            <a:ext cx="798300" cy="548700"/>
            <a:chOff x="4008247" y="2604908"/>
            <a:chExt cx="798300" cy="548700"/>
          </a:xfrm>
        </p:grpSpPr>
        <p:sp>
          <p:nvSpPr>
            <p:cNvPr id="2736" name="Google Shape;2736;p69"/>
            <p:cNvSpPr/>
            <p:nvPr/>
          </p:nvSpPr>
          <p:spPr>
            <a:xfrm>
              <a:off x="4008247" y="2604908"/>
              <a:ext cx="798300" cy="5487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7" name="Google Shape;2737;p69"/>
            <p:cNvSpPr txBox="1"/>
            <p:nvPr/>
          </p:nvSpPr>
          <p:spPr>
            <a:xfrm>
              <a:off x="4188036" y="2805298"/>
              <a:ext cx="3726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b="0" i="0" lang="en-US" sz="5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GB</a:t>
              </a: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 PD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38" name="Google Shape;2738;p69"/>
            <p:cNvCxnSpPr/>
            <p:nvPr/>
          </p:nvCxnSpPr>
          <p:spPr>
            <a:xfrm>
              <a:off x="4193894" y="2770512"/>
              <a:ext cx="6126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739" name="Google Shape;2739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50876" y="2647728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0" name="Google Shape;2740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81228" y="29283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1" name="Google Shape;2741;p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70916" y="29283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2" name="Google Shape;2742;p6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69748" y="2928398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3" name="Google Shape;2743;p69"/>
            <p:cNvSpPr/>
            <p:nvPr/>
          </p:nvSpPr>
          <p:spPr>
            <a:xfrm>
              <a:off x="4462356" y="3010694"/>
              <a:ext cx="95100" cy="95100"/>
            </a:xfrm>
            <a:prstGeom prst="ellipse">
              <a:avLst/>
            </a:prstGeom>
            <a:solidFill>
              <a:srgbClr val="4284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4383406" y="3009994"/>
              <a:ext cx="95100" cy="95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45" name="Google Shape;2745;p69"/>
          <p:cNvGrpSpPr/>
          <p:nvPr/>
        </p:nvGrpSpPr>
        <p:grpSpPr>
          <a:xfrm>
            <a:off x="6649700" y="2319871"/>
            <a:ext cx="969000" cy="804604"/>
            <a:chOff x="6753325" y="2319871"/>
            <a:chExt cx="969000" cy="804604"/>
          </a:xfrm>
        </p:grpSpPr>
        <p:sp>
          <p:nvSpPr>
            <p:cNvPr id="2746" name="Google Shape;2746;p69"/>
            <p:cNvSpPr/>
            <p:nvPr/>
          </p:nvSpPr>
          <p:spPr>
            <a:xfrm>
              <a:off x="6753325" y="2319875"/>
              <a:ext cx="969000" cy="804600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69"/>
            <p:cNvSpPr txBox="1"/>
            <p:nvPr/>
          </p:nvSpPr>
          <p:spPr>
            <a:xfrm>
              <a:off x="6753325" y="2319871"/>
              <a:ext cx="558600" cy="1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CI Runners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48" name="Google Shape;2748;p69"/>
          <p:cNvGrpSpPr/>
          <p:nvPr/>
        </p:nvGrpSpPr>
        <p:grpSpPr>
          <a:xfrm>
            <a:off x="6700000" y="2528700"/>
            <a:ext cx="867000" cy="548700"/>
            <a:chOff x="5486650" y="3505467"/>
            <a:chExt cx="867000" cy="548700"/>
          </a:xfrm>
        </p:grpSpPr>
        <p:sp>
          <p:nvSpPr>
            <p:cNvPr id="2749" name="Google Shape;2749;p69"/>
            <p:cNvSpPr/>
            <p:nvPr/>
          </p:nvSpPr>
          <p:spPr>
            <a:xfrm>
              <a:off x="5486650" y="3505467"/>
              <a:ext cx="867000" cy="5487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t" bIns="457200" lIns="182875" spcFirstLastPara="1" rIns="45700" wrap="square" tIns="27425">
              <a:no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1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60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GKE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50" name="Google Shape;2750;p69"/>
            <p:cNvCxnSpPr/>
            <p:nvPr/>
          </p:nvCxnSpPr>
          <p:spPr>
            <a:xfrm>
              <a:off x="5672288" y="3671080"/>
              <a:ext cx="6798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751" name="Google Shape;2751;p6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29270" y="3548296"/>
              <a:ext cx="100500" cy="10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2" name="Google Shape;2752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59622" y="3828966"/>
              <a:ext cx="137100" cy="13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53" name="Google Shape;2753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08275" y="2611412"/>
            <a:ext cx="238725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4" name="Google Shape;2754;p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35125" y="116966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55150" y="176082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69"/>
          <p:cNvPicPr preferRelativeResize="0"/>
          <p:nvPr/>
        </p:nvPicPr>
        <p:blipFill rotWithShape="1">
          <a:blip r:embed="rId14">
            <a:alphaModFix/>
          </a:blip>
          <a:srcRect b="-59115" l="-6931" r="-5592" t="-49478"/>
          <a:stretch/>
        </p:blipFill>
        <p:spPr>
          <a:xfrm>
            <a:off x="1644463" y="993833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70"/>
          <p:cNvSpPr/>
          <p:nvPr/>
        </p:nvSpPr>
        <p:spPr>
          <a:xfrm>
            <a:off x="1844717" y="964627"/>
            <a:ext cx="6134100" cy="35154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3" name="Google Shape;2763;p70"/>
          <p:cNvGrpSpPr/>
          <p:nvPr/>
        </p:nvGrpSpPr>
        <p:grpSpPr>
          <a:xfrm>
            <a:off x="4837275" y="2173200"/>
            <a:ext cx="1426501" cy="914368"/>
            <a:chOff x="2178036" y="1054764"/>
            <a:chExt cx="820866" cy="1385406"/>
          </a:xfrm>
        </p:grpSpPr>
        <p:sp>
          <p:nvSpPr>
            <p:cNvPr id="2764" name="Google Shape;2764;p70"/>
            <p:cNvSpPr/>
            <p:nvPr/>
          </p:nvSpPr>
          <p:spPr>
            <a:xfrm>
              <a:off x="2178036" y="1054764"/>
              <a:ext cx="820866" cy="1385406"/>
            </a:xfrm>
            <a:prstGeom prst="roundRect">
              <a:avLst>
                <a:gd fmla="val 827" name="adj"/>
              </a:avLst>
            </a:prstGeom>
            <a:solidFill>
              <a:schemeClr val="lt1">
                <a:alpha val="0"/>
              </a:schemeClr>
            </a:solidFill>
            <a:ln cap="rnd" cmpd="sng" w="19050">
              <a:solidFill>
                <a:srgbClr val="4284F3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70"/>
            <p:cNvSpPr txBox="1"/>
            <p:nvPr/>
          </p:nvSpPr>
          <p:spPr>
            <a:xfrm>
              <a:off x="2178037" y="1054764"/>
              <a:ext cx="559562" cy="292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Optional File System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66" name="Google Shape;2766;p70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High Performance Computing</a:t>
            </a:r>
            <a:endParaRPr/>
          </a:p>
        </p:txBody>
      </p:sp>
      <p:sp>
        <p:nvSpPr>
          <p:cNvPr id="2767" name="Google Shape;2767;p70"/>
          <p:cNvSpPr/>
          <p:nvPr/>
        </p:nvSpPr>
        <p:spPr>
          <a:xfrm>
            <a:off x="1983386" y="2477591"/>
            <a:ext cx="1175835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HPC Head Node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2768" name="Google Shape;2768;p70"/>
          <p:cNvSpPr/>
          <p:nvPr/>
        </p:nvSpPr>
        <p:spPr>
          <a:xfrm>
            <a:off x="6483616" y="2468716"/>
            <a:ext cx="104438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Input Data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9" name="Google Shape;2769;p70"/>
          <p:cNvSpPr/>
          <p:nvPr/>
        </p:nvSpPr>
        <p:spPr>
          <a:xfrm>
            <a:off x="6489081" y="3054977"/>
            <a:ext cx="104438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Output Data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70" name="Google Shape;2770;p70"/>
          <p:cNvGrpSpPr/>
          <p:nvPr/>
        </p:nvGrpSpPr>
        <p:grpSpPr>
          <a:xfrm>
            <a:off x="3370922" y="2387613"/>
            <a:ext cx="1245918" cy="618060"/>
            <a:chOff x="3370922" y="2387613"/>
            <a:chExt cx="1245918" cy="618060"/>
          </a:xfrm>
        </p:grpSpPr>
        <p:sp>
          <p:nvSpPr>
            <p:cNvPr id="2771" name="Google Shape;2771;p70"/>
            <p:cNvSpPr/>
            <p:nvPr/>
          </p:nvSpPr>
          <p:spPr>
            <a:xfrm>
              <a:off x="3418976" y="2438427"/>
              <a:ext cx="1197864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72" name="Google Shape;2772;p70"/>
            <p:cNvGrpSpPr/>
            <p:nvPr/>
          </p:nvGrpSpPr>
          <p:grpSpPr>
            <a:xfrm>
              <a:off x="3370922" y="2387613"/>
              <a:ext cx="1198900" cy="568678"/>
              <a:chOff x="3370922" y="2387613"/>
              <a:chExt cx="1198900" cy="568678"/>
            </a:xfrm>
          </p:grpSpPr>
          <p:sp>
            <p:nvSpPr>
              <p:cNvPr id="2773" name="Google Shape;2773;p70"/>
              <p:cNvSpPr/>
              <p:nvPr/>
            </p:nvSpPr>
            <p:spPr>
              <a:xfrm>
                <a:off x="3370922" y="2387613"/>
                <a:ext cx="1196674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Node   </a:t>
                </a:r>
                <a:br>
                  <a:rPr b="0" i="0" lang="en-US" sz="7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74" name="Google Shape;2774;p70"/>
              <p:cNvSpPr txBox="1"/>
              <p:nvPr/>
            </p:nvSpPr>
            <p:spPr>
              <a:xfrm>
                <a:off x="3796513" y="2784704"/>
                <a:ext cx="714588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75" name="Google Shape;2775;p70"/>
              <p:cNvCxnSpPr/>
              <p:nvPr/>
            </p:nvCxnSpPr>
            <p:spPr>
              <a:xfrm>
                <a:off x="3796513" y="2746892"/>
                <a:ext cx="77330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776" name="Google Shape;2776;p70"/>
          <p:cNvSpPr/>
          <p:nvPr/>
        </p:nvSpPr>
        <p:spPr>
          <a:xfrm>
            <a:off x="1032445" y="4750415"/>
            <a:ext cx="70776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7" name="Google Shape;2777;p70"/>
          <p:cNvGrpSpPr/>
          <p:nvPr/>
        </p:nvGrpSpPr>
        <p:grpSpPr>
          <a:xfrm>
            <a:off x="1222179" y="2411927"/>
            <a:ext cx="502920" cy="502920"/>
            <a:chOff x="433514" y="2354433"/>
            <a:chExt cx="502920" cy="502920"/>
          </a:xfrm>
        </p:grpSpPr>
        <p:sp>
          <p:nvSpPr>
            <p:cNvPr id="2778" name="Google Shape;2778;p70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779" name="Google Shape;2779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0" name="Google Shape;2780;p70"/>
          <p:cNvGrpSpPr/>
          <p:nvPr/>
        </p:nvGrpSpPr>
        <p:grpSpPr>
          <a:xfrm>
            <a:off x="4932424" y="2382526"/>
            <a:ext cx="1245918" cy="618060"/>
            <a:chOff x="4932424" y="2382526"/>
            <a:chExt cx="1245918" cy="618060"/>
          </a:xfrm>
        </p:grpSpPr>
        <p:sp>
          <p:nvSpPr>
            <p:cNvPr id="2781" name="Google Shape;2781;p70"/>
            <p:cNvSpPr/>
            <p:nvPr/>
          </p:nvSpPr>
          <p:spPr>
            <a:xfrm>
              <a:off x="4980478" y="2433340"/>
              <a:ext cx="1197864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82" name="Google Shape;2782;p70"/>
            <p:cNvGrpSpPr/>
            <p:nvPr/>
          </p:nvGrpSpPr>
          <p:grpSpPr>
            <a:xfrm>
              <a:off x="4932424" y="2382526"/>
              <a:ext cx="1193820" cy="568678"/>
              <a:chOff x="4932424" y="2382526"/>
              <a:chExt cx="1193820" cy="568678"/>
            </a:xfrm>
          </p:grpSpPr>
          <p:sp>
            <p:nvSpPr>
              <p:cNvPr id="2783" name="Google Shape;2783;p70"/>
              <p:cNvSpPr/>
              <p:nvPr/>
            </p:nvSpPr>
            <p:spPr>
              <a:xfrm>
                <a:off x="4932424" y="2382526"/>
                <a:ext cx="1193468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File System         </a:t>
                </a:r>
                <a:br>
                  <a:rPr b="0" i="0" lang="en-US" sz="7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84" name="Google Shape;2784;p70"/>
              <p:cNvSpPr txBox="1"/>
              <p:nvPr/>
            </p:nvSpPr>
            <p:spPr>
              <a:xfrm>
                <a:off x="5358015" y="2779617"/>
                <a:ext cx="714588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85" name="Google Shape;2785;p70"/>
              <p:cNvCxnSpPr/>
              <p:nvPr/>
            </p:nvCxnSpPr>
            <p:spPr>
              <a:xfrm>
                <a:off x="5358015" y="2741805"/>
                <a:ext cx="76822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2786" name="Google Shape;2786;p70"/>
          <p:cNvCxnSpPr>
            <a:stCxn id="2768" idx="3"/>
            <a:endCxn id="2778" idx="2"/>
          </p:cNvCxnSpPr>
          <p:nvPr/>
        </p:nvCxnSpPr>
        <p:spPr>
          <a:xfrm flipH="1">
            <a:off x="1473704" y="2659829"/>
            <a:ext cx="6054300" cy="255000"/>
          </a:xfrm>
          <a:prstGeom prst="bentConnector4">
            <a:avLst>
              <a:gd fmla="val -3776" name="adj1"/>
              <a:gd fmla="val 458002" name="adj2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787" name="Google Shape;2787;p70"/>
          <p:cNvCxnSpPr>
            <a:stCxn id="2769" idx="3"/>
          </p:cNvCxnSpPr>
          <p:nvPr/>
        </p:nvCxnSpPr>
        <p:spPr>
          <a:xfrm flipH="1" rot="10800000">
            <a:off x="7533469" y="3244290"/>
            <a:ext cx="193500" cy="18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788" name="Google Shape;2788;p70"/>
          <p:cNvCxnSpPr>
            <a:stCxn id="2778" idx="3"/>
            <a:endCxn id="2767" idx="1"/>
          </p:cNvCxnSpPr>
          <p:nvPr/>
        </p:nvCxnSpPr>
        <p:spPr>
          <a:xfrm>
            <a:off x="1725099" y="2663387"/>
            <a:ext cx="258300" cy="54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789" name="Google Shape;2789;p70"/>
          <p:cNvCxnSpPr>
            <a:stCxn id="2767" idx="3"/>
            <a:endCxn id="2773" idx="1"/>
          </p:cNvCxnSpPr>
          <p:nvPr/>
        </p:nvCxnSpPr>
        <p:spPr>
          <a:xfrm>
            <a:off x="3159221" y="2668704"/>
            <a:ext cx="211800" cy="3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790" name="Google Shape;2790;p70"/>
          <p:cNvCxnSpPr>
            <a:stCxn id="2768" idx="1"/>
          </p:cNvCxnSpPr>
          <p:nvPr/>
        </p:nvCxnSpPr>
        <p:spPr>
          <a:xfrm flipH="1">
            <a:off x="6285016" y="2659829"/>
            <a:ext cx="1986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791" name="Google Shape;2791;p70"/>
          <p:cNvCxnSpPr>
            <a:stCxn id="2764" idx="2"/>
            <a:endCxn id="2769" idx="1"/>
          </p:cNvCxnSpPr>
          <p:nvPr/>
        </p:nvCxnSpPr>
        <p:spPr>
          <a:xfrm flipH="1" rot="-5400000">
            <a:off x="5940675" y="2697418"/>
            <a:ext cx="158400" cy="9387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792" name="Google Shape;2792;p70"/>
          <p:cNvCxnSpPr/>
          <p:nvPr/>
        </p:nvCxnSpPr>
        <p:spPr>
          <a:xfrm>
            <a:off x="4615473" y="2668704"/>
            <a:ext cx="211800" cy="3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793" name="Google Shape;2793;p70"/>
          <p:cNvSpPr/>
          <p:nvPr/>
        </p:nvSpPr>
        <p:spPr>
          <a:xfrm>
            <a:off x="1032450" y="558975"/>
            <a:ext cx="70776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&gt;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 Performance Computing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4" name="Google Shape;279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925" y="253261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5" name="Google Shape;279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246350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100" y="246350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7" name="Google Shape;279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299" y="2553661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8" name="Google Shape;279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299" y="3156574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9" name="Google Shape;2799;p70"/>
          <p:cNvPicPr preferRelativeResize="0"/>
          <p:nvPr/>
        </p:nvPicPr>
        <p:blipFill rotWithShape="1">
          <a:blip r:embed="rId6">
            <a:alphaModFix/>
          </a:blip>
          <a:srcRect b="-59115" l="-6931" r="-5592" t="-49478"/>
          <a:stretch/>
        </p:blipFill>
        <p:spPr>
          <a:xfrm>
            <a:off x="1884279" y="993833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71"/>
          <p:cNvSpPr/>
          <p:nvPr/>
        </p:nvSpPr>
        <p:spPr>
          <a:xfrm>
            <a:off x="1708075" y="964100"/>
            <a:ext cx="6134862" cy="3516103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6" name="Google Shape;2806;p71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Real</a:t>
            </a:r>
            <a:r>
              <a:rPr lang="en-US" sz="1300">
                <a:solidFill>
                  <a:srgbClr val="75787A"/>
                </a:solidFill>
              </a:rPr>
              <a:t>-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Time Bidding</a:t>
            </a:r>
            <a:endParaRPr/>
          </a:p>
        </p:txBody>
      </p:sp>
      <p:sp>
        <p:nvSpPr>
          <p:cNvPr id="2807" name="Google Shape;2807;p71"/>
          <p:cNvSpPr/>
          <p:nvPr/>
        </p:nvSpPr>
        <p:spPr>
          <a:xfrm>
            <a:off x="6671180" y="3745581"/>
            <a:ext cx="840808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8" name="Google Shape;2808;p71"/>
          <p:cNvSpPr/>
          <p:nvPr/>
        </p:nvSpPr>
        <p:spPr>
          <a:xfrm>
            <a:off x="803850" y="4750425"/>
            <a:ext cx="72432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9" name="Google Shape;2809;p71"/>
          <p:cNvGrpSpPr/>
          <p:nvPr/>
        </p:nvGrpSpPr>
        <p:grpSpPr>
          <a:xfrm>
            <a:off x="3149458" y="2438932"/>
            <a:ext cx="1137363" cy="568678"/>
            <a:chOff x="3149458" y="2438932"/>
            <a:chExt cx="1137363" cy="568678"/>
          </a:xfrm>
        </p:grpSpPr>
        <p:sp>
          <p:nvSpPr>
            <p:cNvPr id="2810" name="Google Shape;2810;p71"/>
            <p:cNvSpPr/>
            <p:nvPr/>
          </p:nvSpPr>
          <p:spPr>
            <a:xfrm>
              <a:off x="3149458" y="2438932"/>
              <a:ext cx="1137363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Pixel Server</a:t>
              </a:r>
              <a:br>
                <a:rPr b="0" i="0" lang="en-US" sz="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1" name="Google Shape;2811;p71"/>
            <p:cNvSpPr txBox="1"/>
            <p:nvPr/>
          </p:nvSpPr>
          <p:spPr>
            <a:xfrm>
              <a:off x="3575049" y="2836023"/>
              <a:ext cx="622003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Autoscaling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12" name="Google Shape;2812;p71"/>
            <p:cNvCxnSpPr/>
            <p:nvPr/>
          </p:nvCxnSpPr>
          <p:spPr>
            <a:xfrm>
              <a:off x="3574485" y="2798211"/>
              <a:ext cx="711886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13" name="Google Shape;2813;p71"/>
          <p:cNvSpPr/>
          <p:nvPr/>
        </p:nvSpPr>
        <p:spPr>
          <a:xfrm>
            <a:off x="3151889" y="3410712"/>
            <a:ext cx="1214307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Campaign Server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7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4" name="Google Shape;2814;p71"/>
          <p:cNvSpPr/>
          <p:nvPr/>
        </p:nvSpPr>
        <p:spPr>
          <a:xfrm>
            <a:off x="4668366" y="1440610"/>
            <a:ext cx="1074846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Ads &amp; Images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5" name="Google Shape;2815;p71"/>
          <p:cNvSpPr/>
          <p:nvPr/>
        </p:nvSpPr>
        <p:spPr>
          <a:xfrm>
            <a:off x="4668366" y="3358503"/>
            <a:ext cx="1342547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Campaign &amp; Results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6" name="Google Shape;281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649" y="2623085"/>
            <a:ext cx="203200" cy="20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7" name="Google Shape;2817;p71"/>
          <p:cNvGrpSpPr/>
          <p:nvPr/>
        </p:nvGrpSpPr>
        <p:grpSpPr>
          <a:xfrm>
            <a:off x="986022" y="1584013"/>
            <a:ext cx="502920" cy="502920"/>
            <a:chOff x="433514" y="2354433"/>
            <a:chExt cx="502920" cy="502920"/>
          </a:xfrm>
        </p:grpSpPr>
        <p:sp>
          <p:nvSpPr>
            <p:cNvPr id="2818" name="Google Shape;2818;p71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19" name="Google Shape;2819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0" name="Google Shape;2820;p71"/>
          <p:cNvSpPr txBox="1"/>
          <p:nvPr/>
        </p:nvSpPr>
        <p:spPr>
          <a:xfrm>
            <a:off x="1118276" y="2192548"/>
            <a:ext cx="408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55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DoubleClick</a:t>
            </a:r>
            <a:br>
              <a:rPr b="0" i="0" lang="en-US" sz="55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55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 Exchange</a:t>
            </a:r>
            <a:endParaRPr b="0" i="0" sz="55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21" name="Google Shape;2821;p71"/>
          <p:cNvGrpSpPr/>
          <p:nvPr/>
        </p:nvGrpSpPr>
        <p:grpSpPr>
          <a:xfrm>
            <a:off x="986022" y="2467189"/>
            <a:ext cx="502920" cy="502920"/>
            <a:chOff x="433514" y="2354433"/>
            <a:chExt cx="502920" cy="502920"/>
          </a:xfrm>
        </p:grpSpPr>
        <p:sp>
          <p:nvSpPr>
            <p:cNvPr id="2822" name="Google Shape;2822;p71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23" name="Google Shape;2823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4" name="Google Shape;2824;p71"/>
          <p:cNvSpPr/>
          <p:nvPr/>
        </p:nvSpPr>
        <p:spPr>
          <a:xfrm>
            <a:off x="6671180" y="3161101"/>
            <a:ext cx="1049198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Prediction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5" name="Google Shape;2825;p71"/>
          <p:cNvSpPr/>
          <p:nvPr/>
        </p:nvSpPr>
        <p:spPr>
          <a:xfrm>
            <a:off x="4668366" y="1827105"/>
            <a:ext cx="1074846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Ads &amp; Images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26" name="Google Shape;2826;p71"/>
          <p:cNvGrpSpPr/>
          <p:nvPr/>
        </p:nvGrpSpPr>
        <p:grpSpPr>
          <a:xfrm>
            <a:off x="3149458" y="1558637"/>
            <a:ext cx="1137363" cy="568678"/>
            <a:chOff x="3149458" y="1558637"/>
            <a:chExt cx="1137363" cy="568678"/>
          </a:xfrm>
        </p:grpSpPr>
        <p:sp>
          <p:nvSpPr>
            <p:cNvPr id="2827" name="Google Shape;2827;p71"/>
            <p:cNvSpPr/>
            <p:nvPr/>
          </p:nvSpPr>
          <p:spPr>
            <a:xfrm>
              <a:off x="3149458" y="1558637"/>
              <a:ext cx="1137363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Bidding App</a:t>
              </a:r>
              <a:br>
                <a:rPr b="0" i="0" lang="en-US" sz="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8" name="Google Shape;2828;p71"/>
            <p:cNvSpPr txBox="1"/>
            <p:nvPr/>
          </p:nvSpPr>
          <p:spPr>
            <a:xfrm>
              <a:off x="3575049" y="1955728"/>
              <a:ext cx="622003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Autoscaling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29" name="Google Shape;2829;p71"/>
            <p:cNvCxnSpPr/>
            <p:nvPr/>
          </p:nvCxnSpPr>
          <p:spPr>
            <a:xfrm>
              <a:off x="3574485" y="1917916"/>
              <a:ext cx="711886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830" name="Google Shape;2830;p71"/>
          <p:cNvGrpSpPr/>
          <p:nvPr/>
        </p:nvGrpSpPr>
        <p:grpSpPr>
          <a:xfrm>
            <a:off x="5950463" y="1557484"/>
            <a:ext cx="1137363" cy="568678"/>
            <a:chOff x="5950463" y="1557484"/>
            <a:chExt cx="1137363" cy="568678"/>
          </a:xfrm>
        </p:grpSpPr>
        <p:sp>
          <p:nvSpPr>
            <p:cNvPr id="2831" name="Google Shape;2831;p71"/>
            <p:cNvSpPr/>
            <p:nvPr/>
          </p:nvSpPr>
          <p:spPr>
            <a:xfrm>
              <a:off x="5950463" y="1557484"/>
              <a:ext cx="1137363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Map Reduce</a:t>
              </a:r>
              <a:br>
                <a:rPr b="0" i="0" lang="en-US" sz="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2" name="Google Shape;2832;p71"/>
            <p:cNvSpPr txBox="1"/>
            <p:nvPr/>
          </p:nvSpPr>
          <p:spPr>
            <a:xfrm>
              <a:off x="6376054" y="1954575"/>
              <a:ext cx="622003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Autoscaling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33" name="Google Shape;2833;p71"/>
            <p:cNvCxnSpPr/>
            <p:nvPr/>
          </p:nvCxnSpPr>
          <p:spPr>
            <a:xfrm>
              <a:off x="6375490" y="1916763"/>
              <a:ext cx="711886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34" name="Google Shape;2834;p71"/>
          <p:cNvSpPr/>
          <p:nvPr/>
        </p:nvSpPr>
        <p:spPr>
          <a:xfrm>
            <a:off x="5946597" y="2532019"/>
            <a:ext cx="1384225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Modeling &amp; Analytics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35" name="Google Shape;2835;p71"/>
          <p:cNvCxnSpPr>
            <a:endCxn id="2813" idx="1"/>
          </p:cNvCxnSpPr>
          <p:nvPr/>
        </p:nvCxnSpPr>
        <p:spPr>
          <a:xfrm>
            <a:off x="1450889" y="3597625"/>
            <a:ext cx="1701000" cy="4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grpSp>
        <p:nvGrpSpPr>
          <p:cNvPr id="2836" name="Google Shape;2836;p71"/>
          <p:cNvGrpSpPr/>
          <p:nvPr/>
        </p:nvGrpSpPr>
        <p:grpSpPr>
          <a:xfrm>
            <a:off x="983912" y="3363065"/>
            <a:ext cx="502920" cy="731520"/>
            <a:chOff x="279463" y="3722739"/>
            <a:chExt cx="502920" cy="731520"/>
          </a:xfrm>
        </p:grpSpPr>
        <p:sp>
          <p:nvSpPr>
            <p:cNvPr id="2837" name="Google Shape;2837;p71"/>
            <p:cNvSpPr/>
            <p:nvPr/>
          </p:nvSpPr>
          <p:spPr>
            <a:xfrm>
              <a:off x="279463" y="3722739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Campaign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Client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38" name="Google Shape;2838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584" y="3759315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39" name="Google Shape;2839;p71"/>
          <p:cNvCxnSpPr>
            <a:endCxn id="2840" idx="1"/>
          </p:cNvCxnSpPr>
          <p:nvPr/>
        </p:nvCxnSpPr>
        <p:spPr>
          <a:xfrm>
            <a:off x="1486749" y="2718693"/>
            <a:ext cx="352800" cy="6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41" name="Google Shape;2841;p71"/>
          <p:cNvCxnSpPr>
            <a:stCxn id="2827" idx="1"/>
            <a:endCxn id="2810" idx="1"/>
          </p:cNvCxnSpPr>
          <p:nvPr/>
        </p:nvCxnSpPr>
        <p:spPr>
          <a:xfrm>
            <a:off x="3149458" y="1842976"/>
            <a:ext cx="600" cy="880200"/>
          </a:xfrm>
          <a:prstGeom prst="bentConnector3">
            <a:avLst>
              <a:gd fmla="val -3598333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842" name="Google Shape;2842;p71"/>
          <p:cNvCxnSpPr>
            <a:stCxn id="2840" idx="3"/>
          </p:cNvCxnSpPr>
          <p:nvPr/>
        </p:nvCxnSpPr>
        <p:spPr>
          <a:xfrm>
            <a:off x="2773449" y="2724693"/>
            <a:ext cx="1596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43" name="Google Shape;2843;p71"/>
          <p:cNvCxnSpPr>
            <a:stCxn id="2827" idx="3"/>
            <a:endCxn id="2813" idx="3"/>
          </p:cNvCxnSpPr>
          <p:nvPr/>
        </p:nvCxnSpPr>
        <p:spPr>
          <a:xfrm>
            <a:off x="4286821" y="1842976"/>
            <a:ext cx="79500" cy="1758900"/>
          </a:xfrm>
          <a:prstGeom prst="bentConnector3">
            <a:avLst>
              <a:gd fmla="val 254944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4" name="Google Shape;2844;p71"/>
          <p:cNvCxnSpPr>
            <a:stCxn id="2810" idx="3"/>
            <a:endCxn id="2834" idx="1"/>
          </p:cNvCxnSpPr>
          <p:nvPr/>
        </p:nvCxnSpPr>
        <p:spPr>
          <a:xfrm>
            <a:off x="4286821" y="2723271"/>
            <a:ext cx="1659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45" name="Google Shape;2845;p71"/>
          <p:cNvCxnSpPr/>
          <p:nvPr/>
        </p:nvCxnSpPr>
        <p:spPr>
          <a:xfrm>
            <a:off x="5205789" y="2215345"/>
            <a:ext cx="0" cy="11427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846" name="Google Shape;2846;p71"/>
          <p:cNvCxnSpPr>
            <a:stCxn id="2831" idx="1"/>
          </p:cNvCxnSpPr>
          <p:nvPr/>
        </p:nvCxnSpPr>
        <p:spPr>
          <a:xfrm rot="10800000">
            <a:off x="5743163" y="1841823"/>
            <a:ext cx="2073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47" name="Google Shape;2847;p71"/>
          <p:cNvCxnSpPr>
            <a:endCxn id="2824" idx="1"/>
          </p:cNvCxnSpPr>
          <p:nvPr/>
        </p:nvCxnSpPr>
        <p:spPr>
          <a:xfrm flipH="1" rot="-5400000">
            <a:off x="6340730" y="3024095"/>
            <a:ext cx="440400" cy="2205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48" name="Google Shape;2848;p71"/>
          <p:cNvCxnSpPr>
            <a:endCxn id="2807" idx="1"/>
          </p:cNvCxnSpPr>
          <p:nvPr/>
        </p:nvCxnSpPr>
        <p:spPr>
          <a:xfrm flipH="1" rot="-5400000">
            <a:off x="6054680" y="3322525"/>
            <a:ext cx="1012500" cy="2205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49" name="Google Shape;2849;p71"/>
          <p:cNvCxnSpPr>
            <a:stCxn id="2818" idx="3"/>
            <a:endCxn id="2840" idx="1"/>
          </p:cNvCxnSpPr>
          <p:nvPr/>
        </p:nvCxnSpPr>
        <p:spPr>
          <a:xfrm>
            <a:off x="1488942" y="1835473"/>
            <a:ext cx="350700" cy="8892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850" name="Google Shape;2850;p71"/>
          <p:cNvSpPr/>
          <p:nvPr/>
        </p:nvSpPr>
        <p:spPr>
          <a:xfrm>
            <a:off x="803855" y="558975"/>
            <a:ext cx="72432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&gt;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Real-Time Bidding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0" name="Google Shape;2840;p71"/>
          <p:cNvSpPr/>
          <p:nvPr/>
        </p:nvSpPr>
        <p:spPr>
          <a:xfrm>
            <a:off x="1839549" y="2533593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1" name="Google Shape;285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9400" y="162646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2" name="Google Shape;2852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9125" y="251857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8100" y="2602350"/>
            <a:ext cx="238725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Google Shape;2854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9403" y="3505672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Google Shape;2855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22674" y="154008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29589" y="1880548"/>
            <a:ext cx="202675" cy="27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10189" y="3411936"/>
            <a:ext cx="202675" cy="27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925" y="162647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8428" y="2636272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53150" y="3794850"/>
            <a:ext cx="220500" cy="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48663" y="3239813"/>
            <a:ext cx="229475" cy="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71"/>
          <p:cNvPicPr preferRelativeResize="0"/>
          <p:nvPr/>
        </p:nvPicPr>
        <p:blipFill rotWithShape="1">
          <a:blip r:embed="rId13">
            <a:alphaModFix/>
          </a:blip>
          <a:srcRect b="-59115" l="-6931" r="-5592" t="-49478"/>
          <a:stretch/>
        </p:blipFill>
        <p:spPr>
          <a:xfrm>
            <a:off x="1746934" y="993833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72"/>
          <p:cNvSpPr/>
          <p:nvPr/>
        </p:nvSpPr>
        <p:spPr>
          <a:xfrm>
            <a:off x="2887500" y="965300"/>
            <a:ext cx="5127900" cy="35199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9" name="Google Shape;2869;p72"/>
          <p:cNvGrpSpPr/>
          <p:nvPr/>
        </p:nvGrpSpPr>
        <p:grpSpPr>
          <a:xfrm>
            <a:off x="3014975" y="1944616"/>
            <a:ext cx="1014966" cy="1508755"/>
            <a:chOff x="2178036" y="1054764"/>
            <a:chExt cx="584052" cy="678641"/>
          </a:xfrm>
        </p:grpSpPr>
        <p:sp>
          <p:nvSpPr>
            <p:cNvPr id="2870" name="Google Shape;2870;p72"/>
            <p:cNvSpPr/>
            <p:nvPr/>
          </p:nvSpPr>
          <p:spPr>
            <a:xfrm>
              <a:off x="2178036" y="1054764"/>
              <a:ext cx="584052" cy="67864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72"/>
            <p:cNvSpPr txBox="1"/>
            <p:nvPr/>
          </p:nvSpPr>
          <p:spPr>
            <a:xfrm>
              <a:off x="2178037" y="1054764"/>
              <a:ext cx="20718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Ingest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2" name="Google Shape;2872;p72"/>
          <p:cNvGrpSpPr/>
          <p:nvPr/>
        </p:nvGrpSpPr>
        <p:grpSpPr>
          <a:xfrm>
            <a:off x="4144829" y="1944614"/>
            <a:ext cx="927838" cy="640077"/>
            <a:chOff x="2178037" y="1054764"/>
            <a:chExt cx="533915" cy="287908"/>
          </a:xfrm>
        </p:grpSpPr>
        <p:sp>
          <p:nvSpPr>
            <p:cNvPr id="2873" name="Google Shape;2873;p72"/>
            <p:cNvSpPr/>
            <p:nvPr/>
          </p:nvSpPr>
          <p:spPr>
            <a:xfrm>
              <a:off x="2178038" y="1054764"/>
              <a:ext cx="533914" cy="28790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72"/>
            <p:cNvSpPr txBox="1"/>
            <p:nvPr/>
          </p:nvSpPr>
          <p:spPr>
            <a:xfrm>
              <a:off x="2178037" y="1054764"/>
              <a:ext cx="279136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Pipelines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5" name="Google Shape;2875;p72"/>
          <p:cNvGrpSpPr/>
          <p:nvPr/>
        </p:nvGrpSpPr>
        <p:grpSpPr>
          <a:xfrm>
            <a:off x="5452092" y="1039359"/>
            <a:ext cx="964678" cy="1399026"/>
            <a:chOff x="2178037" y="1054764"/>
            <a:chExt cx="533915" cy="629285"/>
          </a:xfrm>
        </p:grpSpPr>
        <p:sp>
          <p:nvSpPr>
            <p:cNvPr id="2876" name="Google Shape;2876;p72"/>
            <p:cNvSpPr/>
            <p:nvPr/>
          </p:nvSpPr>
          <p:spPr>
            <a:xfrm>
              <a:off x="2178038" y="1054764"/>
              <a:ext cx="533914" cy="629285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72"/>
            <p:cNvSpPr txBox="1"/>
            <p:nvPr/>
          </p:nvSpPr>
          <p:spPr>
            <a:xfrm>
              <a:off x="2178037" y="1054764"/>
              <a:ext cx="23653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Storage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8" name="Google Shape;2878;p72"/>
          <p:cNvGrpSpPr/>
          <p:nvPr/>
        </p:nvGrpSpPr>
        <p:grpSpPr>
          <a:xfrm>
            <a:off x="5456404" y="2538926"/>
            <a:ext cx="938176" cy="1398988"/>
            <a:chOff x="2178037" y="1054764"/>
            <a:chExt cx="539864" cy="797917"/>
          </a:xfrm>
        </p:grpSpPr>
        <p:sp>
          <p:nvSpPr>
            <p:cNvPr id="2879" name="Google Shape;2879;p72"/>
            <p:cNvSpPr/>
            <p:nvPr/>
          </p:nvSpPr>
          <p:spPr>
            <a:xfrm>
              <a:off x="2178038" y="1054764"/>
              <a:ext cx="539863" cy="797917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72"/>
            <p:cNvSpPr txBox="1"/>
            <p:nvPr/>
          </p:nvSpPr>
          <p:spPr>
            <a:xfrm>
              <a:off x="2178037" y="1054764"/>
              <a:ext cx="280058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81" name="Google Shape;2881;p72"/>
          <p:cNvGrpSpPr/>
          <p:nvPr/>
        </p:nvGrpSpPr>
        <p:grpSpPr>
          <a:xfrm>
            <a:off x="6843133" y="1926269"/>
            <a:ext cx="1022523" cy="1526974"/>
            <a:chOff x="2178037" y="1054764"/>
            <a:chExt cx="552506" cy="686867"/>
          </a:xfrm>
        </p:grpSpPr>
        <p:sp>
          <p:nvSpPr>
            <p:cNvPr id="2882" name="Google Shape;2882;p72"/>
            <p:cNvSpPr/>
            <p:nvPr/>
          </p:nvSpPr>
          <p:spPr>
            <a:xfrm>
              <a:off x="2178038" y="1054764"/>
              <a:ext cx="552505" cy="686867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72"/>
            <p:cNvSpPr txBox="1"/>
            <p:nvPr/>
          </p:nvSpPr>
          <p:spPr>
            <a:xfrm>
              <a:off x="2178037" y="1054764"/>
              <a:ext cx="381528" cy="144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Application &amp;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Presentation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84" name="Google Shape;2884;p72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Real</a:t>
            </a:r>
            <a:r>
              <a:rPr lang="en-US" sz="1300">
                <a:solidFill>
                  <a:srgbClr val="75787A"/>
                </a:solidFill>
              </a:rPr>
              <a:t>-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Time Stream Processing IoT</a:t>
            </a:r>
            <a:endParaRPr/>
          </a:p>
        </p:txBody>
      </p:sp>
      <p:sp>
        <p:nvSpPr>
          <p:cNvPr id="2885" name="Google Shape;2885;p72"/>
          <p:cNvSpPr/>
          <p:nvPr/>
        </p:nvSpPr>
        <p:spPr>
          <a:xfrm>
            <a:off x="995250" y="4737700"/>
            <a:ext cx="71535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6" name="Google Shape;2886;p72"/>
          <p:cNvGrpSpPr/>
          <p:nvPr/>
        </p:nvGrpSpPr>
        <p:grpSpPr>
          <a:xfrm>
            <a:off x="2030203" y="963065"/>
            <a:ext cx="668686" cy="3519953"/>
            <a:chOff x="2178037" y="1054764"/>
            <a:chExt cx="1146188" cy="637511"/>
          </a:xfrm>
        </p:grpSpPr>
        <p:sp>
          <p:nvSpPr>
            <p:cNvPr id="2887" name="Google Shape;2887;p72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72"/>
            <p:cNvSpPr txBox="1"/>
            <p:nvPr/>
          </p:nvSpPr>
          <p:spPr>
            <a:xfrm>
              <a:off x="2178037" y="1054764"/>
              <a:ext cx="784798" cy="79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Standard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br>
                <a:rPr b="0" i="0" lang="en-US" sz="8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HTTPS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89" name="Google Shape;2889;p72"/>
          <p:cNvGrpSpPr/>
          <p:nvPr/>
        </p:nvGrpSpPr>
        <p:grpSpPr>
          <a:xfrm>
            <a:off x="1164095" y="963070"/>
            <a:ext cx="677512" cy="3519953"/>
            <a:chOff x="2178037" y="1054764"/>
            <a:chExt cx="1146188" cy="637511"/>
          </a:xfrm>
        </p:grpSpPr>
        <p:sp>
          <p:nvSpPr>
            <p:cNvPr id="2890" name="Google Shape;2890;p72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72"/>
            <p:cNvSpPr txBox="1"/>
            <p:nvPr/>
          </p:nvSpPr>
          <p:spPr>
            <a:xfrm>
              <a:off x="2178037" y="1054764"/>
              <a:ext cx="983388" cy="102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Constrained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br>
                <a:rPr b="0" i="0" lang="en-US" sz="8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Non-TCP</a:t>
              </a:r>
              <a:b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e.g. BLE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92" name="Google Shape;2892;p72"/>
          <p:cNvGrpSpPr/>
          <p:nvPr/>
        </p:nvGrpSpPr>
        <p:grpSpPr>
          <a:xfrm>
            <a:off x="1246473" y="2471085"/>
            <a:ext cx="502920" cy="502920"/>
            <a:chOff x="433514" y="2354433"/>
            <a:chExt cx="502920" cy="502920"/>
          </a:xfrm>
        </p:grpSpPr>
        <p:sp>
          <p:nvSpPr>
            <p:cNvPr id="2893" name="Google Shape;2893;p7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94" name="Google Shape;2894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5" name="Google Shape;2895;p72"/>
          <p:cNvGrpSpPr/>
          <p:nvPr/>
        </p:nvGrpSpPr>
        <p:grpSpPr>
          <a:xfrm>
            <a:off x="1246473" y="3322623"/>
            <a:ext cx="502920" cy="502920"/>
            <a:chOff x="433514" y="2354433"/>
            <a:chExt cx="502920" cy="502920"/>
          </a:xfrm>
        </p:grpSpPr>
        <p:sp>
          <p:nvSpPr>
            <p:cNvPr id="2896" name="Google Shape;2896;p7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897" name="Google Shape;2897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8" name="Google Shape;2898;p72"/>
          <p:cNvGrpSpPr/>
          <p:nvPr/>
        </p:nvGrpSpPr>
        <p:grpSpPr>
          <a:xfrm>
            <a:off x="2109918" y="2411649"/>
            <a:ext cx="502920" cy="621792"/>
            <a:chOff x="353039" y="3389374"/>
            <a:chExt cx="502920" cy="621792"/>
          </a:xfrm>
        </p:grpSpPr>
        <p:sp>
          <p:nvSpPr>
            <p:cNvPr id="2899" name="Google Shape;2899;p72"/>
            <p:cNvSpPr/>
            <p:nvPr/>
          </p:nvSpPr>
          <p:spPr>
            <a:xfrm>
              <a:off x="353039" y="3389374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900" name="Google Shape;2900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9656" y="342454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1" name="Google Shape;2901;p72"/>
          <p:cNvGrpSpPr/>
          <p:nvPr/>
        </p:nvGrpSpPr>
        <p:grpSpPr>
          <a:xfrm>
            <a:off x="1246473" y="1628657"/>
            <a:ext cx="502920" cy="502920"/>
            <a:chOff x="433514" y="2354433"/>
            <a:chExt cx="502920" cy="502920"/>
          </a:xfrm>
        </p:grpSpPr>
        <p:sp>
          <p:nvSpPr>
            <p:cNvPr id="2902" name="Google Shape;2902;p7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903" name="Google Shape;2903;p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4" name="Google Shape;2904;p72"/>
          <p:cNvGrpSpPr/>
          <p:nvPr/>
        </p:nvGrpSpPr>
        <p:grpSpPr>
          <a:xfrm>
            <a:off x="2109918" y="1628657"/>
            <a:ext cx="502920" cy="502920"/>
            <a:chOff x="433514" y="2354433"/>
            <a:chExt cx="502920" cy="502920"/>
          </a:xfrm>
        </p:grpSpPr>
        <p:sp>
          <p:nvSpPr>
            <p:cNvPr id="2905" name="Google Shape;2905;p7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906" name="Google Shape;2906;p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7" name="Google Shape;2907;p72"/>
          <p:cNvGrpSpPr/>
          <p:nvPr/>
        </p:nvGrpSpPr>
        <p:grpSpPr>
          <a:xfrm>
            <a:off x="2109918" y="3321519"/>
            <a:ext cx="502920" cy="502920"/>
            <a:chOff x="433514" y="2354433"/>
            <a:chExt cx="502920" cy="502920"/>
          </a:xfrm>
        </p:grpSpPr>
        <p:sp>
          <p:nvSpPr>
            <p:cNvPr id="2908" name="Google Shape;2908;p7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909" name="Google Shape;2909;p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10" name="Google Shape;2910;p72"/>
          <p:cNvCxnSpPr>
            <a:stCxn id="2890" idx="3"/>
            <a:endCxn id="2899" idx="1"/>
          </p:cNvCxnSpPr>
          <p:nvPr/>
        </p:nvCxnSpPr>
        <p:spPr>
          <a:xfrm flipH="1" rot="10800000">
            <a:off x="1841606" y="2722447"/>
            <a:ext cx="268200" cy="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11" name="Google Shape;2911;p72"/>
          <p:cNvCxnSpPr>
            <a:stCxn id="2887" idx="3"/>
          </p:cNvCxnSpPr>
          <p:nvPr/>
        </p:nvCxnSpPr>
        <p:spPr>
          <a:xfrm>
            <a:off x="2698889" y="2723041"/>
            <a:ext cx="316200" cy="4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12" name="Google Shape;2912;p72"/>
          <p:cNvCxnSpPr/>
          <p:nvPr/>
        </p:nvCxnSpPr>
        <p:spPr>
          <a:xfrm>
            <a:off x="3973556" y="2355452"/>
            <a:ext cx="144900" cy="3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13" name="Google Shape;2913;p72"/>
          <p:cNvCxnSpPr>
            <a:stCxn id="2914" idx="3"/>
          </p:cNvCxnSpPr>
          <p:nvPr/>
        </p:nvCxnSpPr>
        <p:spPr>
          <a:xfrm>
            <a:off x="3973556" y="3214610"/>
            <a:ext cx="1482900" cy="48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15" name="Google Shape;2915;p72"/>
          <p:cNvCxnSpPr>
            <a:stCxn id="2876" idx="1"/>
            <a:endCxn id="2879" idx="1"/>
          </p:cNvCxnSpPr>
          <p:nvPr/>
        </p:nvCxnSpPr>
        <p:spPr>
          <a:xfrm>
            <a:off x="5452094" y="1738872"/>
            <a:ext cx="4200" cy="1499400"/>
          </a:xfrm>
          <a:prstGeom prst="bentConnector3">
            <a:avLst>
              <a:gd fmla="val -566964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916" name="Google Shape;2916;p72"/>
          <p:cNvCxnSpPr/>
          <p:nvPr/>
        </p:nvCxnSpPr>
        <p:spPr>
          <a:xfrm>
            <a:off x="5073650" y="2379953"/>
            <a:ext cx="140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7" name="Google Shape;2917;p72"/>
          <p:cNvCxnSpPr>
            <a:stCxn id="2876" idx="3"/>
            <a:endCxn id="2879" idx="3"/>
          </p:cNvCxnSpPr>
          <p:nvPr/>
        </p:nvCxnSpPr>
        <p:spPr>
          <a:xfrm flipH="1">
            <a:off x="6394570" y="1738872"/>
            <a:ext cx="22200" cy="1499400"/>
          </a:xfrm>
          <a:prstGeom prst="bentConnector3">
            <a:avLst>
              <a:gd fmla="val -1072635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8" name="Google Shape;2918;p72"/>
          <p:cNvCxnSpPr/>
          <p:nvPr/>
        </p:nvCxnSpPr>
        <p:spPr>
          <a:xfrm>
            <a:off x="6657125" y="268052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919" name="Google Shape;2919;p72"/>
          <p:cNvSpPr/>
          <p:nvPr/>
        </p:nvSpPr>
        <p:spPr>
          <a:xfrm>
            <a:off x="1029650" y="558975"/>
            <a:ext cx="71535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&gt; </a:t>
            </a: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Real-Time Stream Processing - Internet of Things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0" name="Google Shape;2920;p72"/>
          <p:cNvSpPr/>
          <p:nvPr/>
        </p:nvSpPr>
        <p:spPr>
          <a:xfrm>
            <a:off x="6885025" y="2267075"/>
            <a:ext cx="9381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1" name="Google Shape;2921;p72"/>
          <p:cNvSpPr/>
          <p:nvPr/>
        </p:nvSpPr>
        <p:spPr>
          <a:xfrm>
            <a:off x="6885025" y="2645525"/>
            <a:ext cx="9381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2" name="Google Shape;2922;p72"/>
          <p:cNvSpPr/>
          <p:nvPr/>
        </p:nvSpPr>
        <p:spPr>
          <a:xfrm>
            <a:off x="5495253" y="1252080"/>
            <a:ext cx="8697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Storage    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3" name="Google Shape;2923;p72"/>
          <p:cNvSpPr/>
          <p:nvPr/>
        </p:nvSpPr>
        <p:spPr>
          <a:xfrm>
            <a:off x="3057072" y="2168267"/>
            <a:ext cx="9144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4" name="Google Shape;2924;p72"/>
          <p:cNvSpPr/>
          <p:nvPr/>
        </p:nvSpPr>
        <p:spPr>
          <a:xfrm>
            <a:off x="5496897" y="2751696"/>
            <a:ext cx="8406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5" name="Google Shape;2925;p72"/>
          <p:cNvSpPr/>
          <p:nvPr/>
        </p:nvSpPr>
        <p:spPr>
          <a:xfrm>
            <a:off x="3057073" y="2594956"/>
            <a:ext cx="914400" cy="3870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6" name="Google Shape;2926;p72"/>
          <p:cNvSpPr/>
          <p:nvPr/>
        </p:nvSpPr>
        <p:spPr>
          <a:xfrm>
            <a:off x="3057073" y="3023566"/>
            <a:ext cx="914400" cy="3870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7" name="Google Shape;2927;p72"/>
          <p:cNvSpPr/>
          <p:nvPr/>
        </p:nvSpPr>
        <p:spPr>
          <a:xfrm>
            <a:off x="4189537" y="2169583"/>
            <a:ext cx="8361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8" name="Google Shape;2928;p72"/>
          <p:cNvSpPr/>
          <p:nvPr/>
        </p:nvSpPr>
        <p:spPr>
          <a:xfrm>
            <a:off x="5495253" y="1632238"/>
            <a:ext cx="8697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9" name="Google Shape;2929;p72"/>
          <p:cNvSpPr/>
          <p:nvPr/>
        </p:nvSpPr>
        <p:spPr>
          <a:xfrm>
            <a:off x="5495253" y="2012357"/>
            <a:ext cx="8676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Bigtable 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0" name="Google Shape;2930;p72"/>
          <p:cNvSpPr/>
          <p:nvPr/>
        </p:nvSpPr>
        <p:spPr>
          <a:xfrm>
            <a:off x="5496898" y="3128445"/>
            <a:ext cx="842400" cy="3870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1" name="Google Shape;2931;p72"/>
          <p:cNvSpPr/>
          <p:nvPr/>
        </p:nvSpPr>
        <p:spPr>
          <a:xfrm>
            <a:off x="5496897" y="3505807"/>
            <a:ext cx="8424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2" name="Google Shape;2932;p72"/>
          <p:cNvSpPr/>
          <p:nvPr/>
        </p:nvSpPr>
        <p:spPr>
          <a:xfrm>
            <a:off x="6885025" y="3026450"/>
            <a:ext cx="9381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3" name="Google Shape;2933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2038" y="2226905"/>
            <a:ext cx="242325" cy="26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72050" y="2702877"/>
            <a:ext cx="242325" cy="16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72038" y="3089600"/>
            <a:ext cx="242325" cy="24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6" name="Google Shape;2936;p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81565" y="2268886"/>
            <a:ext cx="163500" cy="2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7" name="Google Shape;2937;p7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41624" y="1335561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8" name="Google Shape;2938;p7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41613" y="1740416"/>
            <a:ext cx="238725" cy="1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9" name="Google Shape;2939;p7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43886" y="2088380"/>
            <a:ext cx="242325" cy="26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0" name="Google Shape;2940;p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83277" y="2839123"/>
            <a:ext cx="163500" cy="2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7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83275" y="3209600"/>
            <a:ext cx="220500" cy="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2" name="Google Shape;2942;p7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74163" y="3537333"/>
            <a:ext cx="238725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7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55250" y="310930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7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944141" y="2371635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7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932862" y="2690885"/>
            <a:ext cx="261300" cy="29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72"/>
          <p:cNvPicPr preferRelativeResize="0"/>
          <p:nvPr/>
        </p:nvPicPr>
        <p:blipFill rotWithShape="1">
          <a:blip r:embed="rId21">
            <a:alphaModFix/>
          </a:blip>
          <a:srcRect b="-59115" l="-6931" r="-5592" t="-49478"/>
          <a:stretch/>
        </p:blipFill>
        <p:spPr>
          <a:xfrm>
            <a:off x="2917164" y="993833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73"/>
          <p:cNvSpPr/>
          <p:nvPr/>
        </p:nvSpPr>
        <p:spPr>
          <a:xfrm>
            <a:off x="2359951" y="964925"/>
            <a:ext cx="4979592" cy="3515203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73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General &gt; 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Web Application on Google App Engine</a:t>
            </a:r>
            <a:endParaRPr/>
          </a:p>
        </p:txBody>
      </p:sp>
      <p:grpSp>
        <p:nvGrpSpPr>
          <p:cNvPr id="2954" name="Google Shape;2954;p73"/>
          <p:cNvGrpSpPr/>
          <p:nvPr/>
        </p:nvGrpSpPr>
        <p:grpSpPr>
          <a:xfrm>
            <a:off x="1597332" y="1573061"/>
            <a:ext cx="502920" cy="502920"/>
            <a:chOff x="433514" y="2354433"/>
            <a:chExt cx="502920" cy="502920"/>
          </a:xfrm>
        </p:grpSpPr>
        <p:sp>
          <p:nvSpPr>
            <p:cNvPr id="2955" name="Google Shape;2955;p73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956" name="Google Shape;2956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7" name="Google Shape;2957;p73"/>
          <p:cNvSpPr/>
          <p:nvPr/>
        </p:nvSpPr>
        <p:spPr>
          <a:xfrm>
            <a:off x="1457650" y="4750425"/>
            <a:ext cx="6085200" cy="1371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8" name="Google Shape;2958;p73"/>
          <p:cNvSpPr/>
          <p:nvPr/>
        </p:nvSpPr>
        <p:spPr>
          <a:xfrm>
            <a:off x="4866376" y="1769881"/>
            <a:ext cx="1089273" cy="375752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Static Content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59" name="Google Shape;2959;p73"/>
          <p:cNvGrpSpPr/>
          <p:nvPr/>
        </p:nvGrpSpPr>
        <p:grpSpPr>
          <a:xfrm>
            <a:off x="1597332" y="2471811"/>
            <a:ext cx="502800" cy="502800"/>
            <a:chOff x="433514" y="2354433"/>
            <a:chExt cx="502800" cy="502800"/>
          </a:xfrm>
        </p:grpSpPr>
        <p:sp>
          <p:nvSpPr>
            <p:cNvPr id="2960" name="Google Shape;2960;p73"/>
            <p:cNvSpPr/>
            <p:nvPr/>
          </p:nvSpPr>
          <p:spPr>
            <a:xfrm>
              <a:off x="433514" y="2354433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961" name="Google Shape;2961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2" name="Google Shape;2962;p73"/>
          <p:cNvSpPr/>
          <p:nvPr/>
        </p:nvSpPr>
        <p:spPr>
          <a:xfrm>
            <a:off x="4866376" y="2336915"/>
            <a:ext cx="1212704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Dynamic Content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3" name="Google Shape;2963;p73"/>
          <p:cNvSpPr/>
          <p:nvPr/>
        </p:nvSpPr>
        <p:spPr>
          <a:xfrm>
            <a:off x="4866376" y="2721275"/>
            <a:ext cx="1212704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Dynamic Content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64" name="Google Shape;2964;p73"/>
          <p:cNvGrpSpPr/>
          <p:nvPr/>
        </p:nvGrpSpPr>
        <p:grpSpPr>
          <a:xfrm>
            <a:off x="3576986" y="2440317"/>
            <a:ext cx="1091922" cy="568678"/>
            <a:chOff x="3576986" y="2440317"/>
            <a:chExt cx="1091922" cy="568678"/>
          </a:xfrm>
        </p:grpSpPr>
        <p:sp>
          <p:nvSpPr>
            <p:cNvPr id="2965" name="Google Shape;2965;p73"/>
            <p:cNvSpPr/>
            <p:nvPr/>
          </p:nvSpPr>
          <p:spPr>
            <a:xfrm>
              <a:off x="3576986" y="2440317"/>
              <a:ext cx="1089273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Front End App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6" name="Google Shape;2966;p73"/>
            <p:cNvSpPr txBox="1"/>
            <p:nvPr/>
          </p:nvSpPr>
          <p:spPr>
            <a:xfrm>
              <a:off x="4002577" y="2837408"/>
              <a:ext cx="587188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Autoscaling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67" name="Google Shape;2967;p73"/>
            <p:cNvCxnSpPr/>
            <p:nvPr/>
          </p:nvCxnSpPr>
          <p:spPr>
            <a:xfrm>
              <a:off x="4002577" y="2799596"/>
              <a:ext cx="666331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968" name="Google Shape;2968;p73"/>
          <p:cNvGrpSpPr/>
          <p:nvPr/>
        </p:nvGrpSpPr>
        <p:grpSpPr>
          <a:xfrm>
            <a:off x="4350647" y="3798549"/>
            <a:ext cx="646203" cy="281750"/>
            <a:chOff x="940699" y="580225"/>
            <a:chExt cx="646203" cy="281750"/>
          </a:xfrm>
        </p:grpSpPr>
        <p:sp>
          <p:nvSpPr>
            <p:cNvPr id="2969" name="Google Shape;2969;p73"/>
            <p:cNvSpPr/>
            <p:nvPr/>
          </p:nvSpPr>
          <p:spPr>
            <a:xfrm>
              <a:off x="940699" y="580225"/>
              <a:ext cx="646203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Task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Queues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970" name="Google Shape;2970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1" name="Google Shape;2971;p73"/>
          <p:cNvGrpSpPr/>
          <p:nvPr/>
        </p:nvGrpSpPr>
        <p:grpSpPr>
          <a:xfrm>
            <a:off x="4350647" y="3299591"/>
            <a:ext cx="785664" cy="280714"/>
            <a:chOff x="940699" y="580744"/>
            <a:chExt cx="785664" cy="280714"/>
          </a:xfrm>
        </p:grpSpPr>
        <p:sp>
          <p:nvSpPr>
            <p:cNvPr id="2972" name="Google Shape;2972;p73"/>
            <p:cNvSpPr/>
            <p:nvPr/>
          </p:nvSpPr>
          <p:spPr>
            <a:xfrm>
              <a:off x="940699" y="580744"/>
              <a:ext cx="785664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Memcache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973" name="Google Shape;2973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4" name="Google Shape;2974;p73"/>
          <p:cNvGrpSpPr/>
          <p:nvPr/>
        </p:nvGrpSpPr>
        <p:grpSpPr>
          <a:xfrm>
            <a:off x="6284883" y="2438932"/>
            <a:ext cx="937852" cy="568678"/>
            <a:chOff x="6284883" y="2438932"/>
            <a:chExt cx="937852" cy="568678"/>
          </a:xfrm>
        </p:grpSpPr>
        <p:sp>
          <p:nvSpPr>
            <p:cNvPr id="2975" name="Google Shape;2975;p73"/>
            <p:cNvSpPr/>
            <p:nvPr/>
          </p:nvSpPr>
          <p:spPr>
            <a:xfrm>
              <a:off x="6284883" y="2438932"/>
              <a:ext cx="932178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Batch App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6" name="Google Shape;2976;p73"/>
            <p:cNvSpPr txBox="1"/>
            <p:nvPr/>
          </p:nvSpPr>
          <p:spPr>
            <a:xfrm>
              <a:off x="6710474" y="2836023"/>
              <a:ext cx="468201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Autoscaling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7" name="Google Shape;2977;p73"/>
            <p:cNvCxnSpPr/>
            <p:nvPr/>
          </p:nvCxnSpPr>
          <p:spPr>
            <a:xfrm>
              <a:off x="6710474" y="2798211"/>
              <a:ext cx="512261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978" name="Google Shape;2978;p73"/>
          <p:cNvCxnSpPr>
            <a:stCxn id="2979" idx="3"/>
          </p:cNvCxnSpPr>
          <p:nvPr/>
        </p:nvCxnSpPr>
        <p:spPr>
          <a:xfrm>
            <a:off x="3430111" y="2726355"/>
            <a:ext cx="1413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80" name="Google Shape;2980;p73"/>
          <p:cNvCxnSpPr>
            <a:stCxn id="2965" idx="3"/>
          </p:cNvCxnSpPr>
          <p:nvPr/>
        </p:nvCxnSpPr>
        <p:spPr>
          <a:xfrm>
            <a:off x="4666259" y="2724656"/>
            <a:ext cx="200100" cy="18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81" name="Google Shape;2981;p73"/>
          <p:cNvCxnSpPr>
            <a:stCxn id="2965" idx="2"/>
            <a:endCxn id="2969" idx="1"/>
          </p:cNvCxnSpPr>
          <p:nvPr/>
        </p:nvCxnSpPr>
        <p:spPr>
          <a:xfrm flipH="1" rot="-5400000">
            <a:off x="3770922" y="3359695"/>
            <a:ext cx="930300" cy="2289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82" name="Google Shape;2982;p73"/>
          <p:cNvCxnSpPr>
            <a:stCxn id="2965" idx="2"/>
            <a:endCxn id="2972" idx="1"/>
          </p:cNvCxnSpPr>
          <p:nvPr/>
        </p:nvCxnSpPr>
        <p:spPr>
          <a:xfrm flipH="1" rot="-5400000">
            <a:off x="4020522" y="3110095"/>
            <a:ext cx="431100" cy="2289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83" name="Google Shape;2983;p73"/>
          <p:cNvCxnSpPr>
            <a:stCxn id="2965" idx="0"/>
          </p:cNvCxnSpPr>
          <p:nvPr/>
        </p:nvCxnSpPr>
        <p:spPr>
          <a:xfrm rot="-5400000">
            <a:off x="4249872" y="1829367"/>
            <a:ext cx="482700" cy="7392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84" name="Google Shape;2984;p73"/>
          <p:cNvCxnSpPr>
            <a:stCxn id="2975" idx="1"/>
          </p:cNvCxnSpPr>
          <p:nvPr/>
        </p:nvCxnSpPr>
        <p:spPr>
          <a:xfrm rot="10800000">
            <a:off x="6094983" y="2723271"/>
            <a:ext cx="189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85" name="Google Shape;2985;p73"/>
          <p:cNvCxnSpPr>
            <a:stCxn id="2955" idx="3"/>
            <a:endCxn id="2986" idx="1"/>
          </p:cNvCxnSpPr>
          <p:nvPr/>
        </p:nvCxnSpPr>
        <p:spPr>
          <a:xfrm>
            <a:off x="2100252" y="1824521"/>
            <a:ext cx="396000" cy="1756200"/>
          </a:xfrm>
          <a:prstGeom prst="bentConnector3">
            <a:avLst>
              <a:gd fmla="val 27518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87" name="Google Shape;2987;p73"/>
          <p:cNvCxnSpPr>
            <a:stCxn id="2960" idx="3"/>
            <a:endCxn id="2986" idx="1"/>
          </p:cNvCxnSpPr>
          <p:nvPr/>
        </p:nvCxnSpPr>
        <p:spPr>
          <a:xfrm>
            <a:off x="2100132" y="2723211"/>
            <a:ext cx="396000" cy="857700"/>
          </a:xfrm>
          <a:prstGeom prst="bentConnector3">
            <a:avLst>
              <a:gd fmla="val 26439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88" name="Google Shape;2988;p73"/>
          <p:cNvCxnSpPr>
            <a:stCxn id="2955" idx="3"/>
            <a:endCxn id="2979" idx="1"/>
          </p:cNvCxnSpPr>
          <p:nvPr/>
        </p:nvCxnSpPr>
        <p:spPr>
          <a:xfrm>
            <a:off x="2100252" y="1824521"/>
            <a:ext cx="396000" cy="901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989" name="Google Shape;2989;p73"/>
          <p:cNvCxnSpPr>
            <a:stCxn id="2960" idx="3"/>
            <a:endCxn id="2979" idx="1"/>
          </p:cNvCxnSpPr>
          <p:nvPr/>
        </p:nvCxnSpPr>
        <p:spPr>
          <a:xfrm>
            <a:off x="2100132" y="2723211"/>
            <a:ext cx="396000" cy="3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990" name="Google Shape;2990;p73"/>
          <p:cNvSpPr/>
          <p:nvPr/>
        </p:nvSpPr>
        <p:spPr>
          <a:xfrm>
            <a:off x="1458489" y="558975"/>
            <a:ext cx="60852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General &gt; Web Application on Google App Engine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9" name="Google Shape;2979;p73"/>
          <p:cNvSpPr/>
          <p:nvPr/>
        </p:nvSpPr>
        <p:spPr>
          <a:xfrm>
            <a:off x="2496211" y="2535255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6" name="Google Shape;2986;p73"/>
          <p:cNvSpPr/>
          <p:nvPr/>
        </p:nvSpPr>
        <p:spPr>
          <a:xfrm>
            <a:off x="2496211" y="3389728"/>
            <a:ext cx="712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1" name="Google Shape;2991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7350" y="2607000"/>
            <a:ext cx="238725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2" name="Google Shape;2992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1763" y="3484560"/>
            <a:ext cx="189900" cy="19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3" name="Google Shape;2993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8291" y="2544710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4" name="Google Shape;2994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0949" y="1870549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5" name="Google Shape;2995;p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89602" y="2390361"/>
            <a:ext cx="202675" cy="27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Google Shape;2996;p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71563" y="2838854"/>
            <a:ext cx="238725" cy="1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Google Shape;2997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7491" y="2544710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8" name="Google Shape;2998;p73"/>
          <p:cNvPicPr preferRelativeResize="0"/>
          <p:nvPr/>
        </p:nvPicPr>
        <p:blipFill rotWithShape="1">
          <a:blip r:embed="rId13">
            <a:alphaModFix/>
          </a:blip>
          <a:srcRect b="-59115" l="-6931" r="-5592" t="-49478"/>
          <a:stretch/>
        </p:blipFill>
        <p:spPr>
          <a:xfrm>
            <a:off x="2391026" y="993833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74"/>
          <p:cNvSpPr txBox="1"/>
          <p:nvPr>
            <p:ph type="title"/>
          </p:nvPr>
        </p:nvSpPr>
        <p:spPr>
          <a:xfrm>
            <a:off x="361654" y="1880583"/>
            <a:ext cx="6244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Diagram Examples: Specific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75"/>
          <p:cNvSpPr/>
          <p:nvPr/>
        </p:nvSpPr>
        <p:spPr>
          <a:xfrm>
            <a:off x="5189982" y="972149"/>
            <a:ext cx="2774750" cy="3729553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1" name="Google Shape;3011;p75"/>
          <p:cNvGrpSpPr/>
          <p:nvPr/>
        </p:nvGrpSpPr>
        <p:grpSpPr>
          <a:xfrm>
            <a:off x="1463532" y="969154"/>
            <a:ext cx="3108543" cy="3732430"/>
            <a:chOff x="2178036" y="1054764"/>
            <a:chExt cx="3261850" cy="1355030"/>
          </a:xfrm>
        </p:grpSpPr>
        <p:sp>
          <p:nvSpPr>
            <p:cNvPr id="3012" name="Google Shape;3012;p75"/>
            <p:cNvSpPr/>
            <p:nvPr/>
          </p:nvSpPr>
          <p:spPr>
            <a:xfrm>
              <a:off x="2178036" y="1054764"/>
              <a:ext cx="3261850" cy="1355030"/>
            </a:xfrm>
            <a:prstGeom prst="roundRect">
              <a:avLst>
                <a:gd fmla="val 827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75"/>
            <p:cNvSpPr txBox="1"/>
            <p:nvPr/>
          </p:nvSpPr>
          <p:spPr>
            <a:xfrm>
              <a:off x="2178037" y="1054764"/>
              <a:ext cx="1749331" cy="72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On-Premises “Render Farm”</a:t>
              </a:r>
              <a:endParaRPr b="0" i="0" sz="75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14" name="Google Shape;3014;p75"/>
          <p:cNvSpPr txBox="1"/>
          <p:nvPr>
            <p:ph idx="4294967295" type="subTitle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Media &gt; Hybrid Rendering</a:t>
            </a:r>
            <a:endParaRPr/>
          </a:p>
        </p:txBody>
      </p:sp>
      <p:grpSp>
        <p:nvGrpSpPr>
          <p:cNvPr id="3015" name="Google Shape;3015;p75"/>
          <p:cNvGrpSpPr/>
          <p:nvPr/>
        </p:nvGrpSpPr>
        <p:grpSpPr>
          <a:xfrm>
            <a:off x="6290757" y="2648289"/>
            <a:ext cx="991490" cy="382226"/>
            <a:chOff x="6298206" y="1896124"/>
            <a:chExt cx="991490" cy="382226"/>
          </a:xfrm>
        </p:grpSpPr>
        <p:sp>
          <p:nvSpPr>
            <p:cNvPr id="3016" name="Google Shape;3016;p75"/>
            <p:cNvSpPr/>
            <p:nvPr/>
          </p:nvSpPr>
          <p:spPr>
            <a:xfrm>
              <a:off x="6298206" y="1896124"/>
              <a:ext cx="991490" cy="38222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20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Avere Virtual</a:t>
              </a:r>
              <a:b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Edge Filter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17" name="Google Shape;3017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42911" y="2041257"/>
              <a:ext cx="274320" cy="919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8" name="Google Shape;3018;p75"/>
          <p:cNvGrpSpPr/>
          <p:nvPr/>
        </p:nvGrpSpPr>
        <p:grpSpPr>
          <a:xfrm>
            <a:off x="2587584" y="2645041"/>
            <a:ext cx="1065228" cy="382226"/>
            <a:chOff x="6298206" y="1896124"/>
            <a:chExt cx="1065228" cy="382226"/>
          </a:xfrm>
        </p:grpSpPr>
        <p:sp>
          <p:nvSpPr>
            <p:cNvPr id="3019" name="Google Shape;3019;p75"/>
            <p:cNvSpPr/>
            <p:nvPr/>
          </p:nvSpPr>
          <p:spPr>
            <a:xfrm>
              <a:off x="6298206" y="1896124"/>
              <a:ext cx="1065228" cy="38222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20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Avere Physical</a:t>
              </a:r>
              <a:b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Appliance</a:t>
              </a:r>
              <a:endParaRPr/>
            </a:p>
          </p:txBody>
        </p:sp>
        <p:pic>
          <p:nvPicPr>
            <p:cNvPr id="3020" name="Google Shape;3020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42911" y="2041257"/>
              <a:ext cx="274320" cy="919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1" name="Google Shape;3021;p75"/>
          <p:cNvGrpSpPr/>
          <p:nvPr/>
        </p:nvGrpSpPr>
        <p:grpSpPr>
          <a:xfrm>
            <a:off x="3923966" y="2521957"/>
            <a:ext cx="502920" cy="621792"/>
            <a:chOff x="259265" y="3512557"/>
            <a:chExt cx="502920" cy="621792"/>
          </a:xfrm>
        </p:grpSpPr>
        <p:sp>
          <p:nvSpPr>
            <p:cNvPr id="3022" name="Google Shape;3022;p75"/>
            <p:cNvSpPr/>
            <p:nvPr/>
          </p:nvSpPr>
          <p:spPr>
            <a:xfrm>
              <a:off x="259265" y="351255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23" name="Google Shape;3023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5841" y="354913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4" name="Google Shape;3024;p75"/>
          <p:cNvGrpSpPr/>
          <p:nvPr/>
        </p:nvGrpSpPr>
        <p:grpSpPr>
          <a:xfrm>
            <a:off x="1610033" y="2993939"/>
            <a:ext cx="502920" cy="731520"/>
            <a:chOff x="259265" y="2042392"/>
            <a:chExt cx="502920" cy="731520"/>
          </a:xfrm>
        </p:grpSpPr>
        <p:sp>
          <p:nvSpPr>
            <p:cNvPr id="3025" name="Google Shape;3025;p75"/>
            <p:cNvSpPr/>
            <p:nvPr/>
          </p:nvSpPr>
          <p:spPr>
            <a:xfrm>
              <a:off x="259265" y="2042392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Local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Storage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26" name="Google Shape;3026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5841" y="2078968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7" name="Google Shape;3027;p75"/>
          <p:cNvGrpSpPr/>
          <p:nvPr/>
        </p:nvGrpSpPr>
        <p:grpSpPr>
          <a:xfrm>
            <a:off x="1610033" y="1948419"/>
            <a:ext cx="502920" cy="731520"/>
            <a:chOff x="259265" y="613145"/>
            <a:chExt cx="502920" cy="731520"/>
          </a:xfrm>
        </p:grpSpPr>
        <p:sp>
          <p:nvSpPr>
            <p:cNvPr id="3028" name="Google Shape;3028;p75"/>
            <p:cNvSpPr/>
            <p:nvPr/>
          </p:nvSpPr>
          <p:spPr>
            <a:xfrm>
              <a:off x="259265" y="613145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Local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29" name="Google Shape;3029;p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5841" y="649721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30" name="Google Shape;3030;p75"/>
          <p:cNvCxnSpPr>
            <a:stCxn id="3028" idx="3"/>
            <a:endCxn id="3019" idx="1"/>
          </p:cNvCxnSpPr>
          <p:nvPr/>
        </p:nvCxnSpPr>
        <p:spPr>
          <a:xfrm>
            <a:off x="2112953" y="2314179"/>
            <a:ext cx="474600" cy="52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031" name="Google Shape;3031;p75"/>
          <p:cNvCxnSpPr>
            <a:stCxn id="3025" idx="3"/>
            <a:endCxn id="3019" idx="1"/>
          </p:cNvCxnSpPr>
          <p:nvPr/>
        </p:nvCxnSpPr>
        <p:spPr>
          <a:xfrm flipH="1" rot="10800000">
            <a:off x="2112953" y="2836199"/>
            <a:ext cx="474600" cy="523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032" name="Google Shape;3032;p75"/>
          <p:cNvCxnSpPr>
            <a:stCxn id="3019" idx="3"/>
            <a:endCxn id="3022" idx="1"/>
          </p:cNvCxnSpPr>
          <p:nvPr/>
        </p:nvCxnSpPr>
        <p:spPr>
          <a:xfrm flipH="1" rot="10800000">
            <a:off x="3652812" y="2832854"/>
            <a:ext cx="271200" cy="3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3033" name="Google Shape;3033;p75"/>
          <p:cNvSpPr txBox="1"/>
          <p:nvPr/>
        </p:nvSpPr>
        <p:spPr>
          <a:xfrm>
            <a:off x="4665717" y="2469468"/>
            <a:ext cx="458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Google Cloud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Interconnect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&amp; VPN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34" name="Google Shape;3034;p75"/>
          <p:cNvCxnSpPr>
            <a:endCxn id="3022" idx="3"/>
          </p:cNvCxnSpPr>
          <p:nvPr/>
        </p:nvCxnSpPr>
        <p:spPr>
          <a:xfrm rot="10800000">
            <a:off x="4426886" y="2832853"/>
            <a:ext cx="908100" cy="4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triangle"/>
          </a:ln>
        </p:spPr>
      </p:cxnSp>
      <p:grpSp>
        <p:nvGrpSpPr>
          <p:cNvPr id="3035" name="Google Shape;3035;p75"/>
          <p:cNvGrpSpPr/>
          <p:nvPr/>
        </p:nvGrpSpPr>
        <p:grpSpPr>
          <a:xfrm>
            <a:off x="5335005" y="2696821"/>
            <a:ext cx="684675" cy="280714"/>
            <a:chOff x="940699" y="580744"/>
            <a:chExt cx="684675" cy="280714"/>
          </a:xfrm>
        </p:grpSpPr>
        <p:sp>
          <p:nvSpPr>
            <p:cNvPr id="3036" name="Google Shape;3036;p75"/>
            <p:cNvSpPr/>
            <p:nvPr/>
          </p:nvSpPr>
          <p:spPr>
            <a:xfrm>
              <a:off x="940699" y="580744"/>
              <a:ext cx="684675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37" name="Google Shape;3037;p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38" name="Google Shape;3038;p75"/>
          <p:cNvCxnSpPr>
            <a:stCxn id="3036" idx="3"/>
            <a:endCxn id="3016" idx="1"/>
          </p:cNvCxnSpPr>
          <p:nvPr/>
        </p:nvCxnSpPr>
        <p:spPr>
          <a:xfrm>
            <a:off x="6019680" y="2837178"/>
            <a:ext cx="271200" cy="21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3039" name="Google Shape;3039;p75"/>
          <p:cNvSpPr/>
          <p:nvPr/>
        </p:nvSpPr>
        <p:spPr>
          <a:xfrm>
            <a:off x="7007549" y="3219085"/>
            <a:ext cx="844014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0" name="Google Shape;3040;p75"/>
          <p:cNvSpPr/>
          <p:nvPr/>
        </p:nvSpPr>
        <p:spPr>
          <a:xfrm>
            <a:off x="7007549" y="3653429"/>
            <a:ext cx="844014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41" name="Google Shape;3041;p75"/>
          <p:cNvCxnSpPr>
            <a:stCxn id="3016" idx="2"/>
            <a:endCxn id="3040" idx="1"/>
          </p:cNvCxnSpPr>
          <p:nvPr/>
        </p:nvCxnSpPr>
        <p:spPr>
          <a:xfrm flipH="1" rot="-5400000">
            <a:off x="6490102" y="3326915"/>
            <a:ext cx="813900" cy="2211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042" name="Google Shape;3042;p75"/>
          <p:cNvCxnSpPr>
            <a:stCxn id="3016" idx="2"/>
            <a:endCxn id="3039" idx="1"/>
          </p:cNvCxnSpPr>
          <p:nvPr/>
        </p:nvCxnSpPr>
        <p:spPr>
          <a:xfrm flipH="1" rot="-5400000">
            <a:off x="6707152" y="3109865"/>
            <a:ext cx="379800" cy="2211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043" name="Google Shape;3043;p75"/>
          <p:cNvSpPr/>
          <p:nvPr/>
        </p:nvSpPr>
        <p:spPr>
          <a:xfrm>
            <a:off x="1311125" y="558975"/>
            <a:ext cx="68061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Media &gt; Hybrid Rendering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4" name="Google Shape;3044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5750" y="332922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Google Shape;3045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5749" y="375733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6" name="Google Shape;3046;p75"/>
          <p:cNvPicPr preferRelativeResize="0"/>
          <p:nvPr/>
        </p:nvPicPr>
        <p:blipFill rotWithShape="1">
          <a:blip r:embed="rId10">
            <a:alphaModFix/>
          </a:blip>
          <a:srcRect b="-59115" l="-6931" r="-5592" t="-49478"/>
          <a:stretch/>
        </p:blipFill>
        <p:spPr>
          <a:xfrm>
            <a:off x="5215926" y="100372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76"/>
          <p:cNvSpPr/>
          <p:nvPr/>
        </p:nvSpPr>
        <p:spPr>
          <a:xfrm>
            <a:off x="3421731" y="972149"/>
            <a:ext cx="2581600" cy="276800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p76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Media &gt; Live Streaming</a:t>
            </a:r>
            <a:endParaRPr/>
          </a:p>
        </p:txBody>
      </p:sp>
      <p:sp>
        <p:nvSpPr>
          <p:cNvPr id="3054" name="Google Shape;3054;p76"/>
          <p:cNvSpPr/>
          <p:nvPr/>
        </p:nvSpPr>
        <p:spPr>
          <a:xfrm>
            <a:off x="3559471" y="2208982"/>
            <a:ext cx="1222322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Streaming Server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3055" name="Google Shape;3055;p76"/>
          <p:cNvSpPr txBox="1"/>
          <p:nvPr/>
        </p:nvSpPr>
        <p:spPr>
          <a:xfrm>
            <a:off x="2881552" y="2292269"/>
            <a:ext cx="4680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RTMP / RTSP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6" name="Google Shape;3056;p76"/>
          <p:cNvSpPr/>
          <p:nvPr/>
        </p:nvSpPr>
        <p:spPr>
          <a:xfrm>
            <a:off x="3559471" y="2980710"/>
            <a:ext cx="1222322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Segment Storage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57" name="Google Shape;3057;p76"/>
          <p:cNvGrpSpPr/>
          <p:nvPr/>
        </p:nvGrpSpPr>
        <p:grpSpPr>
          <a:xfrm>
            <a:off x="5050883" y="2264166"/>
            <a:ext cx="843372" cy="281750"/>
            <a:chOff x="940699" y="580225"/>
            <a:chExt cx="843372" cy="281750"/>
          </a:xfrm>
        </p:grpSpPr>
        <p:sp>
          <p:nvSpPr>
            <p:cNvPr id="3058" name="Google Shape;3058;p76"/>
            <p:cNvSpPr/>
            <p:nvPr/>
          </p:nvSpPr>
          <p:spPr>
            <a:xfrm>
              <a:off x="940699" y="580225"/>
              <a:ext cx="843372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CDN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Interconnect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59" name="Google Shape;3059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0" name="Google Shape;3060;p76"/>
          <p:cNvGrpSpPr/>
          <p:nvPr/>
        </p:nvGrpSpPr>
        <p:grpSpPr>
          <a:xfrm>
            <a:off x="6137945" y="2215332"/>
            <a:ext cx="736500" cy="382200"/>
            <a:chOff x="7574784" y="1649106"/>
            <a:chExt cx="736500" cy="382200"/>
          </a:xfrm>
        </p:grpSpPr>
        <p:sp>
          <p:nvSpPr>
            <p:cNvPr id="3061" name="Google Shape;3061;p76"/>
            <p:cNvSpPr/>
            <p:nvPr/>
          </p:nvSpPr>
          <p:spPr>
            <a:xfrm>
              <a:off x="7574784" y="1649106"/>
              <a:ext cx="736500" cy="3822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Fastly</a:t>
              </a:r>
              <a:br>
                <a:rPr b="0" i="0" lang="en-US" sz="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CDN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62" name="Google Shape;3062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9489" y="1787690"/>
              <a:ext cx="274200" cy="10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3" name="Google Shape;3063;p76"/>
          <p:cNvGrpSpPr/>
          <p:nvPr/>
        </p:nvGrpSpPr>
        <p:grpSpPr>
          <a:xfrm>
            <a:off x="7128929" y="1133389"/>
            <a:ext cx="502920" cy="731520"/>
            <a:chOff x="7934633" y="936539"/>
            <a:chExt cx="502920" cy="731520"/>
          </a:xfrm>
        </p:grpSpPr>
        <p:sp>
          <p:nvSpPr>
            <p:cNvPr id="3064" name="Google Shape;3064;p76"/>
            <p:cNvSpPr/>
            <p:nvPr/>
          </p:nvSpPr>
          <p:spPr>
            <a:xfrm>
              <a:off x="7934633" y="936539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Browser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Client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65" name="Google Shape;3065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71209" y="973115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6" name="Google Shape;3066;p76"/>
          <p:cNvGrpSpPr/>
          <p:nvPr/>
        </p:nvGrpSpPr>
        <p:grpSpPr>
          <a:xfrm>
            <a:off x="2316597" y="2097278"/>
            <a:ext cx="502920" cy="621792"/>
            <a:chOff x="1214622" y="3426277"/>
            <a:chExt cx="502920" cy="621792"/>
          </a:xfrm>
        </p:grpSpPr>
        <p:sp>
          <p:nvSpPr>
            <p:cNvPr id="3067" name="Google Shape;3067;p76"/>
            <p:cNvSpPr/>
            <p:nvPr/>
          </p:nvSpPr>
          <p:spPr>
            <a:xfrm>
              <a:off x="1214622" y="342627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Encoding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68" name="Google Shape;3068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51198" y="346285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9" name="Google Shape;3069;p76"/>
          <p:cNvGrpSpPr/>
          <p:nvPr/>
        </p:nvGrpSpPr>
        <p:grpSpPr>
          <a:xfrm>
            <a:off x="936547" y="2097278"/>
            <a:ext cx="502920" cy="621792"/>
            <a:chOff x="299059" y="3284710"/>
            <a:chExt cx="502920" cy="621792"/>
          </a:xfrm>
        </p:grpSpPr>
        <p:sp>
          <p:nvSpPr>
            <p:cNvPr id="3070" name="Google Shape;3070;p76"/>
            <p:cNvSpPr/>
            <p:nvPr/>
          </p:nvSpPr>
          <p:spPr>
            <a:xfrm>
              <a:off x="299059" y="3284710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Live Event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71" name="Google Shape;3071;p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5635" y="3321286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72" name="Google Shape;3072;p76"/>
          <p:cNvGrpSpPr/>
          <p:nvPr/>
        </p:nvGrpSpPr>
        <p:grpSpPr>
          <a:xfrm>
            <a:off x="1626572" y="2097278"/>
            <a:ext cx="502920" cy="621792"/>
            <a:chOff x="952990" y="3283957"/>
            <a:chExt cx="502920" cy="621792"/>
          </a:xfrm>
        </p:grpSpPr>
        <p:sp>
          <p:nvSpPr>
            <p:cNvPr id="3073" name="Google Shape;3073;p76"/>
            <p:cNvSpPr/>
            <p:nvPr/>
          </p:nvSpPr>
          <p:spPr>
            <a:xfrm>
              <a:off x="952990" y="328395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Recording</a:t>
              </a:r>
              <a:endParaRPr/>
            </a:p>
          </p:txBody>
        </p:sp>
        <p:pic>
          <p:nvPicPr>
            <p:cNvPr id="3074" name="Google Shape;3074;p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9566" y="332053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5" name="Google Shape;3075;p76"/>
          <p:cNvSpPr txBox="1"/>
          <p:nvPr/>
        </p:nvSpPr>
        <p:spPr>
          <a:xfrm>
            <a:off x="4224986" y="2673666"/>
            <a:ext cx="344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Recording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Module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76" name="Google Shape;3076;p76"/>
          <p:cNvGrpSpPr/>
          <p:nvPr/>
        </p:nvGrpSpPr>
        <p:grpSpPr>
          <a:xfrm>
            <a:off x="7128929" y="2038264"/>
            <a:ext cx="502920" cy="731520"/>
            <a:chOff x="7846921" y="2050964"/>
            <a:chExt cx="502920" cy="731520"/>
          </a:xfrm>
        </p:grpSpPr>
        <p:sp>
          <p:nvSpPr>
            <p:cNvPr id="3077" name="Google Shape;3077;p76"/>
            <p:cNvSpPr/>
            <p:nvPr/>
          </p:nvSpPr>
          <p:spPr>
            <a:xfrm>
              <a:off x="7846921" y="2050964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Mobile /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Tablet Client</a:t>
              </a:r>
              <a:endParaRPr b="0" i="0" sz="6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78" name="Google Shape;3078;p7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83497" y="2087540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79" name="Google Shape;3079;p76"/>
          <p:cNvGrpSpPr/>
          <p:nvPr/>
        </p:nvGrpSpPr>
        <p:grpSpPr>
          <a:xfrm>
            <a:off x="7128929" y="2949947"/>
            <a:ext cx="502920" cy="731520"/>
            <a:chOff x="7825391" y="2918197"/>
            <a:chExt cx="502920" cy="731520"/>
          </a:xfrm>
        </p:grpSpPr>
        <p:sp>
          <p:nvSpPr>
            <p:cNvPr id="3080" name="Google Shape;3080;p76"/>
            <p:cNvSpPr/>
            <p:nvPr/>
          </p:nvSpPr>
          <p:spPr>
            <a:xfrm>
              <a:off x="7825391" y="2918197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Streaming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Player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081" name="Google Shape;3081;p7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61967" y="295477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82" name="Google Shape;3082;p76"/>
          <p:cNvCxnSpPr>
            <a:stCxn id="3070" idx="3"/>
            <a:endCxn id="3073" idx="1"/>
          </p:cNvCxnSpPr>
          <p:nvPr/>
        </p:nvCxnSpPr>
        <p:spPr>
          <a:xfrm>
            <a:off x="1439467" y="2408174"/>
            <a:ext cx="187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083" name="Google Shape;3083;p76"/>
          <p:cNvCxnSpPr>
            <a:stCxn id="3073" idx="3"/>
            <a:endCxn id="3067" idx="1"/>
          </p:cNvCxnSpPr>
          <p:nvPr/>
        </p:nvCxnSpPr>
        <p:spPr>
          <a:xfrm>
            <a:off x="2129492" y="2408174"/>
            <a:ext cx="187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084" name="Google Shape;3084;p76"/>
          <p:cNvCxnSpPr>
            <a:stCxn id="3054" idx="2"/>
            <a:endCxn id="3056" idx="0"/>
          </p:cNvCxnSpPr>
          <p:nvPr/>
        </p:nvCxnSpPr>
        <p:spPr>
          <a:xfrm>
            <a:off x="4170632" y="2591208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085" name="Google Shape;3085;p76"/>
          <p:cNvCxnSpPr>
            <a:stCxn id="3054" idx="3"/>
            <a:endCxn id="3058" idx="1"/>
          </p:cNvCxnSpPr>
          <p:nvPr/>
        </p:nvCxnSpPr>
        <p:spPr>
          <a:xfrm>
            <a:off x="4781793" y="2400095"/>
            <a:ext cx="269100" cy="48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086" name="Google Shape;3086;p76"/>
          <p:cNvCxnSpPr>
            <a:stCxn id="3058" idx="3"/>
            <a:endCxn id="3061" idx="1"/>
          </p:cNvCxnSpPr>
          <p:nvPr/>
        </p:nvCxnSpPr>
        <p:spPr>
          <a:xfrm>
            <a:off x="5894255" y="2405041"/>
            <a:ext cx="243600" cy="1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087" name="Google Shape;3087;p76"/>
          <p:cNvCxnSpPr>
            <a:stCxn id="3061" idx="0"/>
            <a:endCxn id="3064" idx="1"/>
          </p:cNvCxnSpPr>
          <p:nvPr/>
        </p:nvCxnSpPr>
        <p:spPr>
          <a:xfrm rot="-5400000">
            <a:off x="6459545" y="1545882"/>
            <a:ext cx="716100" cy="622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088" name="Google Shape;3088;p76"/>
          <p:cNvCxnSpPr>
            <a:stCxn id="3061" idx="2"/>
            <a:endCxn id="3080" idx="1"/>
          </p:cNvCxnSpPr>
          <p:nvPr/>
        </p:nvCxnSpPr>
        <p:spPr>
          <a:xfrm flipH="1" rot="-5400000">
            <a:off x="6458495" y="2645232"/>
            <a:ext cx="718200" cy="622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089" name="Google Shape;3089;p76"/>
          <p:cNvCxnSpPr>
            <a:stCxn id="3061" idx="3"/>
            <a:endCxn id="3077" idx="1"/>
          </p:cNvCxnSpPr>
          <p:nvPr/>
        </p:nvCxnSpPr>
        <p:spPr>
          <a:xfrm flipH="1" rot="10800000">
            <a:off x="6874445" y="2404032"/>
            <a:ext cx="254400" cy="24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090" name="Google Shape;3090;p76"/>
          <p:cNvCxnSpPr>
            <a:stCxn id="3067" idx="3"/>
            <a:endCxn id="3054" idx="1"/>
          </p:cNvCxnSpPr>
          <p:nvPr/>
        </p:nvCxnSpPr>
        <p:spPr>
          <a:xfrm flipH="1" rot="10800000">
            <a:off x="2819517" y="2400074"/>
            <a:ext cx="740100" cy="81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091" name="Google Shape;3091;p76"/>
          <p:cNvSpPr/>
          <p:nvPr/>
        </p:nvSpPr>
        <p:spPr>
          <a:xfrm>
            <a:off x="784150" y="558975"/>
            <a:ext cx="70002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Media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 Streaming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2" name="Google Shape;3092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2212" y="229184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3" name="Google Shape;3093;p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52199" y="3084611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4" name="Google Shape;3094;p76"/>
          <p:cNvPicPr preferRelativeResize="0"/>
          <p:nvPr/>
        </p:nvPicPr>
        <p:blipFill rotWithShape="1">
          <a:blip r:embed="rId12">
            <a:alphaModFix/>
          </a:blip>
          <a:srcRect b="-59115" l="-6931" r="-5592" t="-49478"/>
          <a:stretch/>
        </p:blipFill>
        <p:spPr>
          <a:xfrm>
            <a:off x="3461280" y="100372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0" name="Google Shape;3100;p77"/>
          <p:cNvGrpSpPr/>
          <p:nvPr/>
        </p:nvGrpSpPr>
        <p:grpSpPr>
          <a:xfrm>
            <a:off x="1033071" y="969154"/>
            <a:ext cx="1856258" cy="3732430"/>
            <a:chOff x="2178036" y="1054764"/>
            <a:chExt cx="1947805" cy="1355030"/>
          </a:xfrm>
        </p:grpSpPr>
        <p:sp>
          <p:nvSpPr>
            <p:cNvPr id="3101" name="Google Shape;3101;p77"/>
            <p:cNvSpPr/>
            <p:nvPr/>
          </p:nvSpPr>
          <p:spPr>
            <a:xfrm>
              <a:off x="2178036" y="1054764"/>
              <a:ext cx="1947805" cy="1355030"/>
            </a:xfrm>
            <a:prstGeom prst="roundRect">
              <a:avLst>
                <a:gd fmla="val 827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77"/>
            <p:cNvSpPr txBox="1"/>
            <p:nvPr/>
          </p:nvSpPr>
          <p:spPr>
            <a:xfrm>
              <a:off x="2178037" y="1054764"/>
              <a:ext cx="1749331" cy="72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On-Premises “Render Farm”</a:t>
              </a:r>
              <a:endParaRPr b="0" i="0" sz="75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03" name="Google Shape;3103;p77"/>
          <p:cNvSpPr/>
          <p:nvPr/>
        </p:nvSpPr>
        <p:spPr>
          <a:xfrm>
            <a:off x="3515803" y="972149"/>
            <a:ext cx="2774750" cy="3729553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77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Media &gt; Rendering</a:t>
            </a:r>
            <a:endParaRPr/>
          </a:p>
        </p:txBody>
      </p:sp>
      <p:grpSp>
        <p:nvGrpSpPr>
          <p:cNvPr id="3105" name="Google Shape;3105;p77"/>
          <p:cNvGrpSpPr/>
          <p:nvPr/>
        </p:nvGrpSpPr>
        <p:grpSpPr>
          <a:xfrm>
            <a:off x="4616114" y="2695785"/>
            <a:ext cx="803297" cy="281750"/>
            <a:chOff x="940699" y="580225"/>
            <a:chExt cx="803297" cy="281750"/>
          </a:xfrm>
        </p:grpSpPr>
        <p:sp>
          <p:nvSpPr>
            <p:cNvPr id="3106" name="Google Shape;3106;p77"/>
            <p:cNvSpPr/>
            <p:nvPr/>
          </p:nvSpPr>
          <p:spPr>
            <a:xfrm>
              <a:off x="940699" y="580225"/>
              <a:ext cx="803297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Virtual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File System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07" name="Google Shape;3107;p77"/>
            <p:cNvPicPr preferRelativeResize="0"/>
            <p:nvPr/>
          </p:nvPicPr>
          <p:blipFill rotWithShape="1">
            <a:blip r:embed="rId3">
              <a:alphaModFix amt="55000"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8" name="Google Shape;3108;p77"/>
          <p:cNvGrpSpPr/>
          <p:nvPr/>
        </p:nvGrpSpPr>
        <p:grpSpPr>
          <a:xfrm>
            <a:off x="2197210" y="2521957"/>
            <a:ext cx="502920" cy="621792"/>
            <a:chOff x="259265" y="3512557"/>
            <a:chExt cx="502920" cy="621792"/>
          </a:xfrm>
        </p:grpSpPr>
        <p:sp>
          <p:nvSpPr>
            <p:cNvPr id="3109" name="Google Shape;3109;p77"/>
            <p:cNvSpPr/>
            <p:nvPr/>
          </p:nvSpPr>
          <p:spPr>
            <a:xfrm>
              <a:off x="259265" y="351255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10" name="Google Shape;3110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5841" y="354913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1" name="Google Shape;3111;p77"/>
          <p:cNvGrpSpPr/>
          <p:nvPr/>
        </p:nvGrpSpPr>
        <p:grpSpPr>
          <a:xfrm>
            <a:off x="1170490" y="2993939"/>
            <a:ext cx="502920" cy="731520"/>
            <a:chOff x="259265" y="2042392"/>
            <a:chExt cx="502920" cy="731520"/>
          </a:xfrm>
        </p:grpSpPr>
        <p:sp>
          <p:nvSpPr>
            <p:cNvPr id="3112" name="Google Shape;3112;p77"/>
            <p:cNvSpPr/>
            <p:nvPr/>
          </p:nvSpPr>
          <p:spPr>
            <a:xfrm>
              <a:off x="259265" y="2042392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Local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Storage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13" name="Google Shape;3113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5841" y="2078968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4" name="Google Shape;3114;p77"/>
          <p:cNvGrpSpPr/>
          <p:nvPr/>
        </p:nvGrpSpPr>
        <p:grpSpPr>
          <a:xfrm>
            <a:off x="1170490" y="1948419"/>
            <a:ext cx="502920" cy="731520"/>
            <a:chOff x="259265" y="613145"/>
            <a:chExt cx="502920" cy="731520"/>
          </a:xfrm>
        </p:grpSpPr>
        <p:sp>
          <p:nvSpPr>
            <p:cNvPr id="3115" name="Google Shape;3115;p77"/>
            <p:cNvSpPr/>
            <p:nvPr/>
          </p:nvSpPr>
          <p:spPr>
            <a:xfrm>
              <a:off x="259265" y="613145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Local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Compute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16" name="Google Shape;3116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5841" y="649721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7" name="Google Shape;3117;p77"/>
          <p:cNvGrpSpPr/>
          <p:nvPr/>
        </p:nvGrpSpPr>
        <p:grpSpPr>
          <a:xfrm>
            <a:off x="3661436" y="2696821"/>
            <a:ext cx="684675" cy="280714"/>
            <a:chOff x="940699" y="580744"/>
            <a:chExt cx="684675" cy="280714"/>
          </a:xfrm>
        </p:grpSpPr>
        <p:sp>
          <p:nvSpPr>
            <p:cNvPr id="3118" name="Google Shape;3118;p77"/>
            <p:cNvSpPr/>
            <p:nvPr/>
          </p:nvSpPr>
          <p:spPr>
            <a:xfrm>
              <a:off x="940699" y="580744"/>
              <a:ext cx="684675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19" name="Google Shape;3119;p7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0" name="Google Shape;3120;p77"/>
          <p:cNvSpPr txBox="1"/>
          <p:nvPr/>
        </p:nvSpPr>
        <p:spPr>
          <a:xfrm>
            <a:off x="2986526" y="2462983"/>
            <a:ext cx="458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Google Cloud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Interconnect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&amp; VPN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21" name="Google Shape;3121;p77"/>
          <p:cNvCxnSpPr>
            <a:stCxn id="3106" idx="2"/>
            <a:endCxn id="3122" idx="1"/>
          </p:cNvCxnSpPr>
          <p:nvPr/>
        </p:nvCxnSpPr>
        <p:spPr>
          <a:xfrm flipH="1" rot="-5400000">
            <a:off x="4744612" y="3250685"/>
            <a:ext cx="815100" cy="268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23" name="Google Shape;3123;p77"/>
          <p:cNvCxnSpPr>
            <a:stCxn id="3106" idx="2"/>
            <a:endCxn id="3124" idx="1"/>
          </p:cNvCxnSpPr>
          <p:nvPr/>
        </p:nvCxnSpPr>
        <p:spPr>
          <a:xfrm flipH="1" rot="-5400000">
            <a:off x="4961812" y="3033485"/>
            <a:ext cx="380700" cy="268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25" name="Google Shape;3125;p77"/>
          <p:cNvCxnSpPr>
            <a:stCxn id="3106" idx="1"/>
            <a:endCxn id="3118" idx="3"/>
          </p:cNvCxnSpPr>
          <p:nvPr/>
        </p:nvCxnSpPr>
        <p:spPr>
          <a:xfrm flipH="1">
            <a:off x="4346114" y="2836660"/>
            <a:ext cx="270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126" name="Google Shape;3126;p77"/>
          <p:cNvCxnSpPr>
            <a:stCxn id="3118" idx="1"/>
            <a:endCxn id="3109" idx="3"/>
          </p:cNvCxnSpPr>
          <p:nvPr/>
        </p:nvCxnSpPr>
        <p:spPr>
          <a:xfrm rot="10800000">
            <a:off x="2700236" y="2832978"/>
            <a:ext cx="961200" cy="4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127" name="Google Shape;3127;p77"/>
          <p:cNvCxnSpPr>
            <a:endCxn id="3109" idx="1"/>
          </p:cNvCxnSpPr>
          <p:nvPr/>
        </p:nvCxnSpPr>
        <p:spPr>
          <a:xfrm>
            <a:off x="1673410" y="2310253"/>
            <a:ext cx="523800" cy="52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128" name="Google Shape;3128;p77"/>
          <p:cNvCxnSpPr>
            <a:stCxn id="3112" idx="3"/>
            <a:endCxn id="3109" idx="1"/>
          </p:cNvCxnSpPr>
          <p:nvPr/>
        </p:nvCxnSpPr>
        <p:spPr>
          <a:xfrm flipH="1" rot="10800000">
            <a:off x="1673410" y="2832899"/>
            <a:ext cx="523800" cy="52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3129" name="Google Shape;3129;p77"/>
          <p:cNvSpPr txBox="1"/>
          <p:nvPr/>
        </p:nvSpPr>
        <p:spPr>
          <a:xfrm>
            <a:off x="1978429" y="3137333"/>
            <a:ext cx="227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NFS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&amp; SMB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0" name="Google Shape;3130;p77"/>
          <p:cNvSpPr/>
          <p:nvPr/>
        </p:nvSpPr>
        <p:spPr>
          <a:xfrm>
            <a:off x="880675" y="558975"/>
            <a:ext cx="55623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Media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Rendering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4" name="Google Shape;3124;p77"/>
          <p:cNvSpPr/>
          <p:nvPr/>
        </p:nvSpPr>
        <p:spPr>
          <a:xfrm>
            <a:off x="5286587" y="3167210"/>
            <a:ext cx="84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2" name="Google Shape;3122;p77"/>
          <p:cNvSpPr/>
          <p:nvPr/>
        </p:nvSpPr>
        <p:spPr>
          <a:xfrm>
            <a:off x="5286586" y="3601554"/>
            <a:ext cx="84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1" name="Google Shape;3131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7925" y="323932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2" name="Google Shape;3132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57924" y="371763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3" name="Google Shape;3133;p77"/>
          <p:cNvPicPr preferRelativeResize="0"/>
          <p:nvPr/>
        </p:nvPicPr>
        <p:blipFill rotWithShape="1">
          <a:blip r:embed="rId10">
            <a:alphaModFix/>
          </a:blip>
          <a:srcRect b="-59115" l="-6931" r="-5592" t="-49478"/>
          <a:stretch/>
        </p:blipFill>
        <p:spPr>
          <a:xfrm>
            <a:off x="3542339" y="100372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/>
          <p:nvPr/>
        </p:nvSpPr>
        <p:spPr>
          <a:xfrm>
            <a:off x="274175" y="771200"/>
            <a:ext cx="8396400" cy="246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3687325" y="689350"/>
            <a:ext cx="12876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Operations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4124885" y="1554475"/>
            <a:ext cx="9279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3202074" y="1556850"/>
            <a:ext cx="9279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2432569" y="2395800"/>
            <a:ext cx="7323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Trace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2274274" y="1516672"/>
            <a:ext cx="9279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Deployment Manager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504003" y="2438812"/>
            <a:ext cx="865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Error Reporting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5068135" y="1519900"/>
            <a:ext cx="865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Shell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1426724" y="1520613"/>
            <a:ext cx="865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Billing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468374" y="1491953"/>
            <a:ext cx="9279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PIs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1346928" y="2438812"/>
            <a:ext cx="912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Profiler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4"/>
          <p:cNvSpPr txBox="1"/>
          <p:nvPr>
            <p:ph idx="4294967295" type="subTitle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902" y="1135178"/>
            <a:ext cx="459550" cy="319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6249" y="1110009"/>
            <a:ext cx="369475" cy="36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305" y="2019666"/>
            <a:ext cx="408550" cy="4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7027" y="1992895"/>
            <a:ext cx="467851" cy="46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559" y="1060830"/>
            <a:ext cx="459531" cy="467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6460" y="1104657"/>
            <a:ext cx="408561" cy="3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42277" y="2018199"/>
            <a:ext cx="342900" cy="41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88349" y="1029107"/>
            <a:ext cx="531300" cy="5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88361" y="1086575"/>
            <a:ext cx="459550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02750" y="1992900"/>
            <a:ext cx="467850" cy="4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>
            <a:off x="3235500" y="2417800"/>
            <a:ext cx="794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and DR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78"/>
          <p:cNvSpPr/>
          <p:nvPr/>
        </p:nvSpPr>
        <p:spPr>
          <a:xfrm>
            <a:off x="1031000" y="972150"/>
            <a:ext cx="4398300" cy="37245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p78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Media &gt; Transcoding</a:t>
            </a:r>
            <a:endParaRPr/>
          </a:p>
        </p:txBody>
      </p:sp>
      <p:sp>
        <p:nvSpPr>
          <p:cNvPr id="3141" name="Google Shape;3141;p78"/>
          <p:cNvSpPr/>
          <p:nvPr/>
        </p:nvSpPr>
        <p:spPr>
          <a:xfrm>
            <a:off x="3236191" y="4271092"/>
            <a:ext cx="493200" cy="2817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Shutdown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VM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2" name="Google Shape;3142;p78"/>
          <p:cNvSpPr/>
          <p:nvPr/>
        </p:nvSpPr>
        <p:spPr>
          <a:xfrm>
            <a:off x="3179533" y="1456785"/>
            <a:ext cx="589200" cy="2808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91425" lIns="45700" spcFirstLastPara="1" rIns="45700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Launch VMs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3" name="Google Shape;3143;p78"/>
          <p:cNvSpPr/>
          <p:nvPr/>
        </p:nvSpPr>
        <p:spPr>
          <a:xfrm>
            <a:off x="2438905" y="1452940"/>
            <a:ext cx="505800" cy="2817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Queuing / 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Scheduler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4" name="Google Shape;3144;p78"/>
          <p:cNvSpPr/>
          <p:nvPr/>
        </p:nvSpPr>
        <p:spPr>
          <a:xfrm>
            <a:off x="3224722" y="1977776"/>
            <a:ext cx="504300" cy="2817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Copy Files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Locally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5" name="Google Shape;3145;p78"/>
          <p:cNvSpPr/>
          <p:nvPr/>
        </p:nvSpPr>
        <p:spPr>
          <a:xfrm>
            <a:off x="3983659" y="4271092"/>
            <a:ext cx="517200" cy="2817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Quality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Assurance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6" name="Google Shape;3146;p78"/>
          <p:cNvSpPr/>
          <p:nvPr/>
        </p:nvSpPr>
        <p:spPr>
          <a:xfrm>
            <a:off x="4746607" y="4270353"/>
            <a:ext cx="501000" cy="2817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Ready for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Streaming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7" name="Google Shape;3147;p78"/>
          <p:cNvSpPr/>
          <p:nvPr/>
        </p:nvSpPr>
        <p:spPr>
          <a:xfrm>
            <a:off x="1172498" y="1401776"/>
            <a:ext cx="104438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Source Files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8" name="Google Shape;3148;p78"/>
          <p:cNvSpPr/>
          <p:nvPr/>
        </p:nvSpPr>
        <p:spPr>
          <a:xfrm>
            <a:off x="2958321" y="3646673"/>
            <a:ext cx="104438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Copy Files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9" name="Google Shape;3149;p78"/>
          <p:cNvSpPr/>
          <p:nvPr/>
        </p:nvSpPr>
        <p:spPr>
          <a:xfrm>
            <a:off x="3227127" y="2499676"/>
            <a:ext cx="496200" cy="2817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ffmpeg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0" name="Google Shape;3150;p78"/>
          <p:cNvSpPr/>
          <p:nvPr/>
        </p:nvSpPr>
        <p:spPr>
          <a:xfrm>
            <a:off x="3192975" y="3031477"/>
            <a:ext cx="566700" cy="3651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91425" lIns="45700" spcFirstLastPara="1" rIns="45700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Disaster Recovery</a:t>
            </a: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 on VM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1" name="Google Shape;3151;p78"/>
          <p:cNvSpPr txBox="1"/>
          <p:nvPr/>
        </p:nvSpPr>
        <p:spPr>
          <a:xfrm>
            <a:off x="4040809" y="2558360"/>
            <a:ext cx="8865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Output is multiple codecs,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resolutions, and bit rates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2" name="Google Shape;3152;p78"/>
          <p:cNvSpPr txBox="1"/>
          <p:nvPr/>
        </p:nvSpPr>
        <p:spPr>
          <a:xfrm>
            <a:off x="4047150" y="3051275"/>
            <a:ext cx="1044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If </a:t>
            </a:r>
            <a:r>
              <a:rPr lang="en-US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Disaster Recovery</a:t>
            </a: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 is Windows based,</a:t>
            </a:r>
            <a:r>
              <a:rPr lang="en-US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separate VM can be used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53" name="Google Shape;3153;p78"/>
          <p:cNvCxnSpPr>
            <a:stCxn id="3147" idx="3"/>
            <a:endCxn id="3143" idx="1"/>
          </p:cNvCxnSpPr>
          <p:nvPr/>
        </p:nvCxnSpPr>
        <p:spPr>
          <a:xfrm>
            <a:off x="2216886" y="1592889"/>
            <a:ext cx="222000" cy="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54" name="Google Shape;3154;p78"/>
          <p:cNvCxnSpPr>
            <a:stCxn id="3143" idx="3"/>
            <a:endCxn id="3142" idx="1"/>
          </p:cNvCxnSpPr>
          <p:nvPr/>
        </p:nvCxnSpPr>
        <p:spPr>
          <a:xfrm>
            <a:off x="2944705" y="1593790"/>
            <a:ext cx="234900" cy="3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55" name="Google Shape;3155;p78"/>
          <p:cNvCxnSpPr>
            <a:stCxn id="3142" idx="2"/>
            <a:endCxn id="3144" idx="0"/>
          </p:cNvCxnSpPr>
          <p:nvPr/>
        </p:nvCxnSpPr>
        <p:spPr>
          <a:xfrm>
            <a:off x="3474133" y="1737585"/>
            <a:ext cx="2700" cy="240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56" name="Google Shape;3156;p78"/>
          <p:cNvCxnSpPr>
            <a:stCxn id="3144" idx="2"/>
            <a:endCxn id="3149" idx="0"/>
          </p:cNvCxnSpPr>
          <p:nvPr/>
        </p:nvCxnSpPr>
        <p:spPr>
          <a:xfrm flipH="1">
            <a:off x="3475372" y="2259476"/>
            <a:ext cx="1500" cy="240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57" name="Google Shape;3157;p78"/>
          <p:cNvCxnSpPr>
            <a:stCxn id="3149" idx="2"/>
            <a:endCxn id="3150" idx="0"/>
          </p:cNvCxnSpPr>
          <p:nvPr/>
        </p:nvCxnSpPr>
        <p:spPr>
          <a:xfrm>
            <a:off x="3475227" y="2781376"/>
            <a:ext cx="1200" cy="250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58" name="Google Shape;3158;p78"/>
          <p:cNvCxnSpPr>
            <a:stCxn id="3150" idx="2"/>
            <a:endCxn id="3148" idx="0"/>
          </p:cNvCxnSpPr>
          <p:nvPr/>
        </p:nvCxnSpPr>
        <p:spPr>
          <a:xfrm>
            <a:off x="3476325" y="3396577"/>
            <a:ext cx="4200" cy="250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59" name="Google Shape;3159;p78"/>
          <p:cNvCxnSpPr>
            <a:stCxn id="3148" idx="2"/>
            <a:endCxn id="3141" idx="0"/>
          </p:cNvCxnSpPr>
          <p:nvPr/>
        </p:nvCxnSpPr>
        <p:spPr>
          <a:xfrm>
            <a:off x="3480515" y="4028899"/>
            <a:ext cx="2400" cy="2421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60" name="Google Shape;3160;p78"/>
          <p:cNvCxnSpPr>
            <a:stCxn id="3141" idx="3"/>
            <a:endCxn id="3145" idx="1"/>
          </p:cNvCxnSpPr>
          <p:nvPr/>
        </p:nvCxnSpPr>
        <p:spPr>
          <a:xfrm>
            <a:off x="3729391" y="4411942"/>
            <a:ext cx="254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61" name="Google Shape;3161;p78"/>
          <p:cNvCxnSpPr>
            <a:stCxn id="3145" idx="3"/>
            <a:endCxn id="3146" idx="1"/>
          </p:cNvCxnSpPr>
          <p:nvPr/>
        </p:nvCxnSpPr>
        <p:spPr>
          <a:xfrm flipH="1" rot="10800000">
            <a:off x="4500859" y="4411342"/>
            <a:ext cx="245700" cy="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62" name="Google Shape;3162;p78"/>
          <p:cNvCxnSpPr/>
          <p:nvPr/>
        </p:nvCxnSpPr>
        <p:spPr>
          <a:xfrm rot="10800000">
            <a:off x="3778909" y="2648128"/>
            <a:ext cx="2238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163" name="Google Shape;3163;p78"/>
          <p:cNvCxnSpPr/>
          <p:nvPr/>
        </p:nvCxnSpPr>
        <p:spPr>
          <a:xfrm rot="10800000">
            <a:off x="3778909" y="3214023"/>
            <a:ext cx="2238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164" name="Google Shape;3164;p78"/>
          <p:cNvSpPr/>
          <p:nvPr/>
        </p:nvSpPr>
        <p:spPr>
          <a:xfrm>
            <a:off x="878600" y="558975"/>
            <a:ext cx="47031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Media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Transcoding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5" name="Google Shape;316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24" y="150568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6" name="Google Shape;31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699" y="374663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7" name="Google Shape;3167;p78"/>
          <p:cNvPicPr preferRelativeResize="0"/>
          <p:nvPr/>
        </p:nvPicPr>
        <p:blipFill rotWithShape="1">
          <a:blip r:embed="rId4">
            <a:alphaModFix/>
          </a:blip>
          <a:srcRect b="-59115" l="-6931" r="-5592" t="-49478"/>
          <a:stretch/>
        </p:blipFill>
        <p:spPr>
          <a:xfrm>
            <a:off x="1058340" y="100372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79"/>
          <p:cNvSpPr/>
          <p:nvPr/>
        </p:nvSpPr>
        <p:spPr>
          <a:xfrm>
            <a:off x="3367422" y="972149"/>
            <a:ext cx="2817477" cy="286960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p79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Gaming &gt; Backend Database</a:t>
            </a:r>
            <a:endParaRPr/>
          </a:p>
        </p:txBody>
      </p:sp>
      <p:grpSp>
        <p:nvGrpSpPr>
          <p:cNvPr id="3175" name="Google Shape;3175;p79"/>
          <p:cNvGrpSpPr/>
          <p:nvPr/>
        </p:nvGrpSpPr>
        <p:grpSpPr>
          <a:xfrm>
            <a:off x="5094285" y="1923533"/>
            <a:ext cx="896137" cy="1152140"/>
            <a:chOff x="2178036" y="1054764"/>
            <a:chExt cx="515673" cy="518235"/>
          </a:xfrm>
        </p:grpSpPr>
        <p:sp>
          <p:nvSpPr>
            <p:cNvPr id="3176" name="Google Shape;3176;p79"/>
            <p:cNvSpPr/>
            <p:nvPr/>
          </p:nvSpPr>
          <p:spPr>
            <a:xfrm>
              <a:off x="2178036" y="1054764"/>
              <a:ext cx="515673" cy="518235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79"/>
            <p:cNvSpPr txBox="1"/>
            <p:nvPr/>
          </p:nvSpPr>
          <p:spPr>
            <a:xfrm>
              <a:off x="2178037" y="1054764"/>
              <a:ext cx="444255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Game Database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78" name="Google Shape;3178;p79"/>
          <p:cNvGrpSpPr/>
          <p:nvPr/>
        </p:nvGrpSpPr>
        <p:grpSpPr>
          <a:xfrm>
            <a:off x="1053713" y="2197184"/>
            <a:ext cx="502920" cy="621792"/>
            <a:chOff x="1214622" y="3426277"/>
            <a:chExt cx="502920" cy="621792"/>
          </a:xfrm>
        </p:grpSpPr>
        <p:sp>
          <p:nvSpPr>
            <p:cNvPr id="3179" name="Google Shape;3179;p79"/>
            <p:cNvSpPr/>
            <p:nvPr/>
          </p:nvSpPr>
          <p:spPr>
            <a:xfrm>
              <a:off x="1214622" y="342627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Clients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80" name="Google Shape;3180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1198" y="346285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1" name="Google Shape;3181;p79"/>
          <p:cNvSpPr/>
          <p:nvPr/>
        </p:nvSpPr>
        <p:spPr>
          <a:xfrm>
            <a:off x="3516738" y="2309034"/>
            <a:ext cx="1268809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Analytics Backend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82" name="Google Shape;3182;p79"/>
          <p:cNvGrpSpPr/>
          <p:nvPr/>
        </p:nvGrpSpPr>
        <p:grpSpPr>
          <a:xfrm>
            <a:off x="2034633" y="2080185"/>
            <a:ext cx="1048557" cy="281750"/>
            <a:chOff x="940699" y="580225"/>
            <a:chExt cx="1048557" cy="281750"/>
          </a:xfrm>
        </p:grpSpPr>
        <p:sp>
          <p:nvSpPr>
            <p:cNvPr id="3183" name="Google Shape;3183;p79"/>
            <p:cNvSpPr/>
            <p:nvPr/>
          </p:nvSpPr>
          <p:spPr>
            <a:xfrm>
              <a:off x="940699" y="580225"/>
              <a:ext cx="1048557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Frontend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Platform Services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84" name="Google Shape;3184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5" name="Google Shape;3185;p79"/>
          <p:cNvGrpSpPr/>
          <p:nvPr/>
        </p:nvGrpSpPr>
        <p:grpSpPr>
          <a:xfrm>
            <a:off x="2034632" y="2651986"/>
            <a:ext cx="1048557" cy="281750"/>
            <a:chOff x="940698" y="580225"/>
            <a:chExt cx="1048557" cy="281750"/>
          </a:xfrm>
        </p:grpSpPr>
        <p:sp>
          <p:nvSpPr>
            <p:cNvPr id="3186" name="Google Shape;3186;p79"/>
            <p:cNvSpPr/>
            <p:nvPr/>
          </p:nvSpPr>
          <p:spPr>
            <a:xfrm>
              <a:off x="940698" y="580225"/>
              <a:ext cx="1048557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Dedicated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Game Server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87" name="Google Shape;3187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8" name="Google Shape;3188;p79"/>
          <p:cNvSpPr/>
          <p:nvPr/>
        </p:nvSpPr>
        <p:spPr>
          <a:xfrm>
            <a:off x="5137720" y="2648186"/>
            <a:ext cx="805542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Bigtable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9" name="Google Shape;3189;p79"/>
          <p:cNvSpPr/>
          <p:nvPr/>
        </p:nvSpPr>
        <p:spPr>
          <a:xfrm>
            <a:off x="5137720" y="2140286"/>
            <a:ext cx="805542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0" name="Google Shape;3190;p79"/>
          <p:cNvSpPr txBox="1"/>
          <p:nvPr/>
        </p:nvSpPr>
        <p:spPr>
          <a:xfrm>
            <a:off x="5460807" y="2539800"/>
            <a:ext cx="1563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91" name="Google Shape;3191;p79"/>
          <p:cNvCxnSpPr>
            <a:stCxn id="3179" idx="3"/>
            <a:endCxn id="3183" idx="1"/>
          </p:cNvCxnSpPr>
          <p:nvPr/>
        </p:nvCxnSpPr>
        <p:spPr>
          <a:xfrm flipH="1" rot="10800000">
            <a:off x="1556633" y="2220980"/>
            <a:ext cx="477900" cy="287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192" name="Google Shape;3192;p79"/>
          <p:cNvCxnSpPr>
            <a:stCxn id="3186" idx="1"/>
            <a:endCxn id="3179" idx="3"/>
          </p:cNvCxnSpPr>
          <p:nvPr/>
        </p:nvCxnSpPr>
        <p:spPr>
          <a:xfrm rot="10800000">
            <a:off x="1556732" y="2508161"/>
            <a:ext cx="477900" cy="284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193" name="Google Shape;3193;p79"/>
          <p:cNvCxnSpPr>
            <a:stCxn id="3183" idx="2"/>
            <a:endCxn id="3186" idx="0"/>
          </p:cNvCxnSpPr>
          <p:nvPr/>
        </p:nvCxnSpPr>
        <p:spPr>
          <a:xfrm>
            <a:off x="2558912" y="2361935"/>
            <a:ext cx="0" cy="2901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194" name="Google Shape;3194;p79"/>
          <p:cNvCxnSpPr>
            <a:endCxn id="3181" idx="1"/>
          </p:cNvCxnSpPr>
          <p:nvPr/>
        </p:nvCxnSpPr>
        <p:spPr>
          <a:xfrm>
            <a:off x="3083238" y="2207647"/>
            <a:ext cx="433500" cy="29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195" name="Google Shape;3195;p79"/>
          <p:cNvCxnSpPr>
            <a:stCxn id="3186" idx="3"/>
            <a:endCxn id="3181" idx="1"/>
          </p:cNvCxnSpPr>
          <p:nvPr/>
        </p:nvCxnSpPr>
        <p:spPr>
          <a:xfrm flipH="1" rot="10800000">
            <a:off x="3083189" y="2500061"/>
            <a:ext cx="433500" cy="29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196" name="Google Shape;3196;p79"/>
          <p:cNvCxnSpPr/>
          <p:nvPr/>
        </p:nvCxnSpPr>
        <p:spPr>
          <a:xfrm>
            <a:off x="3083189" y="2119459"/>
            <a:ext cx="2010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197" name="Google Shape;3197;p79"/>
          <p:cNvCxnSpPr/>
          <p:nvPr/>
        </p:nvCxnSpPr>
        <p:spPr>
          <a:xfrm>
            <a:off x="3083189" y="2875410"/>
            <a:ext cx="2010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198" name="Google Shape;3198;p79"/>
          <p:cNvCxnSpPr>
            <a:endCxn id="3176" idx="1"/>
          </p:cNvCxnSpPr>
          <p:nvPr/>
        </p:nvCxnSpPr>
        <p:spPr>
          <a:xfrm flipH="1" rot="10800000">
            <a:off x="4785585" y="2499603"/>
            <a:ext cx="308700" cy="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3199" name="Google Shape;3199;p79"/>
          <p:cNvSpPr/>
          <p:nvPr/>
        </p:nvSpPr>
        <p:spPr>
          <a:xfrm>
            <a:off x="901325" y="558975"/>
            <a:ext cx="54360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Gaming &gt; Backend Database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0" name="Google Shape;3200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0112" y="2379875"/>
            <a:ext cx="235113" cy="23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1" name="Google Shape;3201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9102" y="2193723"/>
            <a:ext cx="202675" cy="27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2" name="Google Shape;3202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2877" y="2709068"/>
            <a:ext cx="235125" cy="26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3" name="Google Shape;3203;p79"/>
          <p:cNvPicPr preferRelativeResize="0"/>
          <p:nvPr/>
        </p:nvPicPr>
        <p:blipFill rotWithShape="1">
          <a:blip r:embed="rId9">
            <a:alphaModFix/>
          </a:blip>
          <a:srcRect b="-59115" l="-6931" r="-5592" t="-49478"/>
          <a:stretch/>
        </p:blipFill>
        <p:spPr>
          <a:xfrm>
            <a:off x="3393796" y="100372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80"/>
          <p:cNvSpPr/>
          <p:nvPr/>
        </p:nvSpPr>
        <p:spPr>
          <a:xfrm>
            <a:off x="1940136" y="972149"/>
            <a:ext cx="6217920" cy="3304162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80"/>
          <p:cNvSpPr/>
          <p:nvPr/>
        </p:nvSpPr>
        <p:spPr>
          <a:xfrm>
            <a:off x="5096112" y="1973948"/>
            <a:ext cx="913500" cy="390000"/>
          </a:xfrm>
          <a:prstGeom prst="roundRect">
            <a:avLst>
              <a:gd fmla="val 827" name="adj"/>
            </a:avLst>
          </a:prstGeom>
          <a:solidFill>
            <a:schemeClr val="lt1">
              <a:alpha val="0"/>
            </a:schemeClr>
          </a:solidFill>
          <a:ln cap="rnd" cmpd="sng" w="19050">
            <a:solidFill>
              <a:srgbClr val="4284F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80"/>
          <p:cNvSpPr/>
          <p:nvPr/>
        </p:nvSpPr>
        <p:spPr>
          <a:xfrm>
            <a:off x="7054346" y="3123802"/>
            <a:ext cx="957600" cy="468600"/>
          </a:xfrm>
          <a:prstGeom prst="roundRect">
            <a:avLst>
              <a:gd fmla="val 827" name="adj"/>
            </a:avLst>
          </a:prstGeom>
          <a:solidFill>
            <a:schemeClr val="lt1">
              <a:alpha val="0"/>
            </a:schemeClr>
          </a:solidFill>
          <a:ln cap="rnd" cmpd="sng" w="19050">
            <a:solidFill>
              <a:srgbClr val="4284F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80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Gaming &gt; Mobile Game Backend</a:t>
            </a:r>
            <a:endParaRPr/>
          </a:p>
        </p:txBody>
      </p:sp>
      <p:grpSp>
        <p:nvGrpSpPr>
          <p:cNvPr id="3213" name="Google Shape;3213;p80"/>
          <p:cNvGrpSpPr/>
          <p:nvPr/>
        </p:nvGrpSpPr>
        <p:grpSpPr>
          <a:xfrm>
            <a:off x="2084929" y="3002253"/>
            <a:ext cx="1207038" cy="1078954"/>
            <a:chOff x="2178037" y="1054760"/>
            <a:chExt cx="694578" cy="1634779"/>
          </a:xfrm>
        </p:grpSpPr>
        <p:sp>
          <p:nvSpPr>
            <p:cNvPr id="3214" name="Google Shape;3214;p80"/>
            <p:cNvSpPr/>
            <p:nvPr/>
          </p:nvSpPr>
          <p:spPr>
            <a:xfrm>
              <a:off x="2178037" y="1054760"/>
              <a:ext cx="694578" cy="1634779"/>
            </a:xfrm>
            <a:prstGeom prst="roundRect">
              <a:avLst>
                <a:gd fmla="val 827" name="adj"/>
              </a:avLst>
            </a:prstGeom>
            <a:solidFill>
              <a:schemeClr val="lt1">
                <a:alpha val="0"/>
              </a:schemeClr>
            </a:solidFill>
            <a:ln cap="rnd" cmpd="sng" w="19050">
              <a:solidFill>
                <a:srgbClr val="4284F3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80"/>
            <p:cNvSpPr txBox="1"/>
            <p:nvPr/>
          </p:nvSpPr>
          <p:spPr>
            <a:xfrm>
              <a:off x="2178037" y="1054764"/>
              <a:ext cx="589081" cy="280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Optional Components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16" name="Google Shape;3216;p80"/>
          <p:cNvGrpSpPr/>
          <p:nvPr/>
        </p:nvGrpSpPr>
        <p:grpSpPr>
          <a:xfrm>
            <a:off x="5145873" y="2456121"/>
            <a:ext cx="777240" cy="281750"/>
            <a:chOff x="940698" y="580225"/>
            <a:chExt cx="777240" cy="281750"/>
          </a:xfrm>
        </p:grpSpPr>
        <p:sp>
          <p:nvSpPr>
            <p:cNvPr id="3217" name="Google Shape;3217;p80"/>
            <p:cNvSpPr/>
            <p:nvPr/>
          </p:nvSpPr>
          <p:spPr>
            <a:xfrm>
              <a:off x="940698" y="580225"/>
              <a:ext cx="777240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Task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Queues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18" name="Google Shape;3218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9" name="Google Shape;3219;p80"/>
          <p:cNvGrpSpPr/>
          <p:nvPr/>
        </p:nvGrpSpPr>
        <p:grpSpPr>
          <a:xfrm>
            <a:off x="3329685" y="3174166"/>
            <a:ext cx="785664" cy="280714"/>
            <a:chOff x="940699" y="580744"/>
            <a:chExt cx="785664" cy="280714"/>
          </a:xfrm>
        </p:grpSpPr>
        <p:sp>
          <p:nvSpPr>
            <p:cNvPr id="3220" name="Google Shape;3220;p80"/>
            <p:cNvSpPr/>
            <p:nvPr/>
          </p:nvSpPr>
          <p:spPr>
            <a:xfrm>
              <a:off x="940699" y="580744"/>
              <a:ext cx="785664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Memcache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21" name="Google Shape;3221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2" name="Google Shape;3222;p80"/>
          <p:cNvGrpSpPr/>
          <p:nvPr/>
        </p:nvGrpSpPr>
        <p:grpSpPr>
          <a:xfrm>
            <a:off x="5145874" y="2022453"/>
            <a:ext cx="777240" cy="280714"/>
            <a:chOff x="940699" y="580744"/>
            <a:chExt cx="777240" cy="280714"/>
          </a:xfrm>
        </p:grpSpPr>
        <p:sp>
          <p:nvSpPr>
            <p:cNvPr id="3223" name="Google Shape;3223;p80"/>
            <p:cNvSpPr/>
            <p:nvPr/>
          </p:nvSpPr>
          <p:spPr>
            <a:xfrm>
              <a:off x="940699" y="580744"/>
              <a:ext cx="777240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Logs API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24" name="Google Shape;3224;p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5" name="Google Shape;3225;p80"/>
          <p:cNvGrpSpPr/>
          <p:nvPr/>
        </p:nvGrpSpPr>
        <p:grpSpPr>
          <a:xfrm>
            <a:off x="5128454" y="3174166"/>
            <a:ext cx="679866" cy="281750"/>
            <a:chOff x="940699" y="580225"/>
            <a:chExt cx="679866" cy="281750"/>
          </a:xfrm>
        </p:grpSpPr>
        <p:sp>
          <p:nvSpPr>
            <p:cNvPr id="3226" name="Google Shape;3226;p80"/>
            <p:cNvSpPr/>
            <p:nvPr/>
          </p:nvSpPr>
          <p:spPr>
            <a:xfrm>
              <a:off x="940699" y="580225"/>
              <a:ext cx="679866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Image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27" name="Google Shape;3227;p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8" name="Google Shape;3228;p80"/>
          <p:cNvGrpSpPr/>
          <p:nvPr/>
        </p:nvGrpSpPr>
        <p:grpSpPr>
          <a:xfrm>
            <a:off x="5145873" y="1591107"/>
            <a:ext cx="777240" cy="281750"/>
            <a:chOff x="940698" y="580225"/>
            <a:chExt cx="777240" cy="281750"/>
          </a:xfrm>
        </p:grpSpPr>
        <p:sp>
          <p:nvSpPr>
            <p:cNvPr id="3229" name="Google Shape;3229;p80"/>
            <p:cNvSpPr/>
            <p:nvPr/>
          </p:nvSpPr>
          <p:spPr>
            <a:xfrm>
              <a:off x="940698" y="580225"/>
              <a:ext cx="777240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Scheduled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Tasks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30" name="Google Shape;3230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1" name="Google Shape;3231;p80"/>
          <p:cNvGrpSpPr/>
          <p:nvPr/>
        </p:nvGrpSpPr>
        <p:grpSpPr>
          <a:xfrm>
            <a:off x="835872" y="1350254"/>
            <a:ext cx="808106" cy="385334"/>
            <a:chOff x="940699" y="528433"/>
            <a:chExt cx="808106" cy="385334"/>
          </a:xfrm>
        </p:grpSpPr>
        <p:sp>
          <p:nvSpPr>
            <p:cNvPr id="3232" name="Google Shape;3232;p80"/>
            <p:cNvSpPr/>
            <p:nvPr/>
          </p:nvSpPr>
          <p:spPr>
            <a:xfrm>
              <a:off x="940699" y="528433"/>
              <a:ext cx="808106" cy="38533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Apple Push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Notification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Service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33" name="Google Shape;3233;p8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4" name="Google Shape;3234;p80"/>
          <p:cNvSpPr/>
          <p:nvPr/>
        </p:nvSpPr>
        <p:spPr>
          <a:xfrm>
            <a:off x="4176425" y="3173073"/>
            <a:ext cx="869662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5" name="Google Shape;3235;p80"/>
          <p:cNvSpPr/>
          <p:nvPr/>
        </p:nvSpPr>
        <p:spPr>
          <a:xfrm>
            <a:off x="6009693" y="3173073"/>
            <a:ext cx="8686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6" name="Google Shape;3236;p80"/>
          <p:cNvSpPr/>
          <p:nvPr/>
        </p:nvSpPr>
        <p:spPr>
          <a:xfrm>
            <a:off x="7103873" y="3173073"/>
            <a:ext cx="868680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7" name="Google Shape;3237;p80"/>
          <p:cNvSpPr/>
          <p:nvPr/>
        </p:nvSpPr>
        <p:spPr>
          <a:xfrm>
            <a:off x="2084156" y="2409693"/>
            <a:ext cx="880882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Endpoints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38" name="Google Shape;3238;p80"/>
          <p:cNvGrpSpPr/>
          <p:nvPr/>
        </p:nvGrpSpPr>
        <p:grpSpPr>
          <a:xfrm>
            <a:off x="3326250" y="2313012"/>
            <a:ext cx="1511095" cy="618060"/>
            <a:chOff x="3326250" y="2313012"/>
            <a:chExt cx="1511095" cy="618060"/>
          </a:xfrm>
        </p:grpSpPr>
        <p:sp>
          <p:nvSpPr>
            <p:cNvPr id="3239" name="Google Shape;3239;p80"/>
            <p:cNvSpPr/>
            <p:nvPr/>
          </p:nvSpPr>
          <p:spPr>
            <a:xfrm>
              <a:off x="3374305" y="2363826"/>
              <a:ext cx="1463040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240" name="Google Shape;3240;p80"/>
            <p:cNvGrpSpPr/>
            <p:nvPr/>
          </p:nvGrpSpPr>
          <p:grpSpPr>
            <a:xfrm>
              <a:off x="3326250" y="2313012"/>
              <a:ext cx="1463040" cy="568678"/>
              <a:chOff x="3326250" y="2313012"/>
              <a:chExt cx="1463040" cy="568678"/>
            </a:xfrm>
          </p:grpSpPr>
          <p:sp>
            <p:nvSpPr>
              <p:cNvPr id="3241" name="Google Shape;3241;p80"/>
              <p:cNvSpPr/>
              <p:nvPr/>
            </p:nvSpPr>
            <p:spPr>
              <a:xfrm>
                <a:off x="3326250" y="2313012"/>
                <a:ext cx="146304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Mobile Game Backend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App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42" name="Google Shape;3242;p80"/>
              <p:cNvSpPr txBox="1"/>
              <p:nvPr/>
            </p:nvSpPr>
            <p:spPr>
              <a:xfrm>
                <a:off x="3751842" y="2710103"/>
                <a:ext cx="746028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43" name="Google Shape;3243;p80"/>
              <p:cNvCxnSpPr/>
              <p:nvPr/>
            </p:nvCxnSpPr>
            <p:spPr>
              <a:xfrm>
                <a:off x="3750938" y="2672291"/>
                <a:ext cx="103327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3244" name="Google Shape;3244;p80"/>
          <p:cNvSpPr txBox="1"/>
          <p:nvPr/>
        </p:nvSpPr>
        <p:spPr>
          <a:xfrm>
            <a:off x="2863176" y="1423906"/>
            <a:ext cx="4104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Sockets API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5" name="Google Shape;3245;p80"/>
          <p:cNvSpPr txBox="1"/>
          <p:nvPr/>
        </p:nvSpPr>
        <p:spPr>
          <a:xfrm>
            <a:off x="1523722" y="2544893"/>
            <a:ext cx="301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Endpoint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Clients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6" name="Google Shape;3246;p80"/>
          <p:cNvSpPr/>
          <p:nvPr/>
        </p:nvSpPr>
        <p:spPr>
          <a:xfrm>
            <a:off x="6235736" y="2111952"/>
            <a:ext cx="1536600" cy="819000"/>
          </a:xfrm>
          <a:prstGeom prst="roundRect">
            <a:avLst>
              <a:gd fmla="val 827" name="adj"/>
            </a:avLst>
          </a:prstGeom>
          <a:solidFill>
            <a:schemeClr val="lt1">
              <a:alpha val="0"/>
            </a:schemeClr>
          </a:solidFill>
          <a:ln cap="rnd" cmpd="sng" w="19050">
            <a:solidFill>
              <a:srgbClr val="4284F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80"/>
          <p:cNvSpPr/>
          <p:nvPr/>
        </p:nvSpPr>
        <p:spPr>
          <a:xfrm>
            <a:off x="2129913" y="3653025"/>
            <a:ext cx="1121333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Google Play</a:t>
            </a:r>
            <a:b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Game Services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8" name="Google Shape;3248;p80"/>
          <p:cNvSpPr/>
          <p:nvPr/>
        </p:nvSpPr>
        <p:spPr>
          <a:xfrm>
            <a:off x="2129912" y="3212921"/>
            <a:ext cx="1124712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AdMob</a:t>
            </a:r>
            <a:endParaRPr b="0" i="0" sz="75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49" name="Google Shape;3249;p80"/>
          <p:cNvGrpSpPr/>
          <p:nvPr/>
        </p:nvGrpSpPr>
        <p:grpSpPr>
          <a:xfrm>
            <a:off x="2901429" y="1688546"/>
            <a:ext cx="1057212" cy="382226"/>
            <a:chOff x="7574784" y="1649106"/>
            <a:chExt cx="1057212" cy="382226"/>
          </a:xfrm>
        </p:grpSpPr>
        <p:sp>
          <p:nvSpPr>
            <p:cNvPr id="3250" name="Google Shape;3250;p80"/>
            <p:cNvSpPr/>
            <p:nvPr/>
          </p:nvSpPr>
          <p:spPr>
            <a:xfrm>
              <a:off x="7574784" y="1649106"/>
              <a:ext cx="1057212" cy="38222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20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Google Cloud</a:t>
              </a:r>
              <a:b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51" name="Google Shape;3251;p8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19489" y="1746874"/>
              <a:ext cx="274320" cy="18668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52" name="Google Shape;3252;p80"/>
          <p:cNvCxnSpPr>
            <a:stCxn id="3236" idx="1"/>
            <a:endCxn id="3235" idx="3"/>
          </p:cNvCxnSpPr>
          <p:nvPr/>
        </p:nvCxnSpPr>
        <p:spPr>
          <a:xfrm rot="10800000">
            <a:off x="6878273" y="3364117"/>
            <a:ext cx="225600" cy="24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253" name="Google Shape;3253;p80"/>
          <p:cNvCxnSpPr>
            <a:stCxn id="3241" idx="0"/>
            <a:endCxn id="3232" idx="3"/>
          </p:cNvCxnSpPr>
          <p:nvPr/>
        </p:nvCxnSpPr>
        <p:spPr>
          <a:xfrm flipH="1" rot="5400000">
            <a:off x="2465820" y="721062"/>
            <a:ext cx="770100" cy="2413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254" name="Google Shape;3254;p80"/>
          <p:cNvCxnSpPr>
            <a:stCxn id="3250" idx="2"/>
          </p:cNvCxnSpPr>
          <p:nvPr/>
        </p:nvCxnSpPr>
        <p:spPr>
          <a:xfrm>
            <a:off x="3430035" y="2070772"/>
            <a:ext cx="0" cy="237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3255" name="Google Shape;3255;p80"/>
          <p:cNvCxnSpPr/>
          <p:nvPr/>
        </p:nvCxnSpPr>
        <p:spPr>
          <a:xfrm>
            <a:off x="1146062" y="1735588"/>
            <a:ext cx="3600" cy="226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256" name="Google Shape;3256;p80"/>
          <p:cNvCxnSpPr/>
          <p:nvPr/>
        </p:nvCxnSpPr>
        <p:spPr>
          <a:xfrm>
            <a:off x="1494894" y="2273053"/>
            <a:ext cx="1098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57" name="Google Shape;3257;p80"/>
          <p:cNvCxnSpPr/>
          <p:nvPr/>
        </p:nvCxnSpPr>
        <p:spPr>
          <a:xfrm>
            <a:off x="1494894" y="3076717"/>
            <a:ext cx="1098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58" name="Google Shape;3258;p80"/>
          <p:cNvCxnSpPr>
            <a:stCxn id="3241" idx="1"/>
          </p:cNvCxnSpPr>
          <p:nvPr/>
        </p:nvCxnSpPr>
        <p:spPr>
          <a:xfrm rot="10800000">
            <a:off x="3220350" y="2597051"/>
            <a:ext cx="1059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59" name="Google Shape;3259;p80"/>
          <p:cNvCxnSpPr/>
          <p:nvPr/>
        </p:nvCxnSpPr>
        <p:spPr>
          <a:xfrm rot="10800000">
            <a:off x="3220350" y="2520137"/>
            <a:ext cx="1059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60" name="Google Shape;3260;p80"/>
          <p:cNvCxnSpPr/>
          <p:nvPr/>
        </p:nvCxnSpPr>
        <p:spPr>
          <a:xfrm rot="10800000">
            <a:off x="3220350" y="2670761"/>
            <a:ext cx="1059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61" name="Google Shape;3261;p80"/>
          <p:cNvCxnSpPr/>
          <p:nvPr/>
        </p:nvCxnSpPr>
        <p:spPr>
          <a:xfrm flipH="1" rot="10800000">
            <a:off x="2965038" y="2596906"/>
            <a:ext cx="201300" cy="3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262" name="Google Shape;3262;p80"/>
          <p:cNvCxnSpPr>
            <a:stCxn id="3241" idx="3"/>
            <a:endCxn id="3217" idx="1"/>
          </p:cNvCxnSpPr>
          <p:nvPr/>
        </p:nvCxnSpPr>
        <p:spPr>
          <a:xfrm flipH="1" rot="10800000">
            <a:off x="4789290" y="2597051"/>
            <a:ext cx="3567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263" name="Google Shape;3263;p80"/>
          <p:cNvCxnSpPr>
            <a:stCxn id="3229" idx="1"/>
          </p:cNvCxnSpPr>
          <p:nvPr/>
        </p:nvCxnSpPr>
        <p:spPr>
          <a:xfrm flipH="1">
            <a:off x="4206873" y="1731982"/>
            <a:ext cx="939000" cy="581100"/>
          </a:xfrm>
          <a:prstGeom prst="bentConnector3">
            <a:avLst>
              <a:gd fmla="val 100231" name="adj1"/>
            </a:avLst>
          </a:prstGeom>
          <a:noFill/>
          <a:ln cap="flat" cmpd="sng" w="9525">
            <a:solidFill>
              <a:srgbClr val="3A7DF0"/>
            </a:solidFill>
            <a:prstDash val="dot"/>
            <a:round/>
            <a:headEnd len="sm" w="sm" type="none"/>
            <a:tailEnd len="sm" w="sm" type="triangle"/>
          </a:ln>
        </p:spPr>
      </p:cxnSp>
      <p:cxnSp>
        <p:nvCxnSpPr>
          <p:cNvPr id="3264" name="Google Shape;3264;p80"/>
          <p:cNvCxnSpPr>
            <a:stCxn id="3210" idx="1"/>
          </p:cNvCxnSpPr>
          <p:nvPr/>
        </p:nvCxnSpPr>
        <p:spPr>
          <a:xfrm flipH="1">
            <a:off x="4448412" y="2168948"/>
            <a:ext cx="647700" cy="144000"/>
          </a:xfrm>
          <a:prstGeom prst="bentConnector3">
            <a:avLst>
              <a:gd fmla="val 100901" name="adj1"/>
            </a:avLst>
          </a:prstGeom>
          <a:noFill/>
          <a:ln cap="flat" cmpd="sng" w="9525">
            <a:solidFill>
              <a:srgbClr val="3A7DF0"/>
            </a:solidFill>
            <a:prstDash val="dot"/>
            <a:round/>
            <a:headEnd len="sm" w="sm" type="triangle"/>
            <a:tailEnd len="sm" w="sm" type="none"/>
          </a:ln>
        </p:spPr>
      </p:cxnSp>
      <p:cxnSp>
        <p:nvCxnSpPr>
          <p:cNvPr id="3265" name="Google Shape;3265;p80"/>
          <p:cNvCxnSpPr>
            <a:stCxn id="3235" idx="1"/>
          </p:cNvCxnSpPr>
          <p:nvPr/>
        </p:nvCxnSpPr>
        <p:spPr>
          <a:xfrm rot="10800000">
            <a:off x="4789293" y="2795986"/>
            <a:ext cx="1220400" cy="568200"/>
          </a:xfrm>
          <a:prstGeom prst="bentConnector3">
            <a:avLst>
              <a:gd fmla="val 11463" name="adj1"/>
            </a:avLst>
          </a:prstGeom>
          <a:noFill/>
          <a:ln cap="flat" cmpd="sng" w="9525">
            <a:solidFill>
              <a:srgbClr val="3A7DF0"/>
            </a:solidFill>
            <a:prstDash val="dot"/>
            <a:round/>
            <a:headEnd len="sm" w="sm" type="triangle"/>
            <a:tailEnd len="sm" w="sm" type="none"/>
          </a:ln>
        </p:spPr>
      </p:cxnSp>
      <p:cxnSp>
        <p:nvCxnSpPr>
          <p:cNvPr id="3266" name="Google Shape;3266;p80"/>
          <p:cNvCxnSpPr/>
          <p:nvPr/>
        </p:nvCxnSpPr>
        <p:spPr>
          <a:xfrm>
            <a:off x="3722637" y="2881690"/>
            <a:ext cx="0" cy="291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267" name="Google Shape;3267;p80"/>
          <p:cNvCxnSpPr/>
          <p:nvPr/>
        </p:nvCxnSpPr>
        <p:spPr>
          <a:xfrm>
            <a:off x="4611256" y="2881690"/>
            <a:ext cx="0" cy="291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268" name="Google Shape;3268;p80"/>
          <p:cNvCxnSpPr>
            <a:stCxn id="3214" idx="1"/>
          </p:cNvCxnSpPr>
          <p:nvPr/>
        </p:nvCxnSpPr>
        <p:spPr>
          <a:xfrm rot="10800000">
            <a:off x="1170529" y="2583831"/>
            <a:ext cx="914400" cy="957900"/>
          </a:xfrm>
          <a:prstGeom prst="bentConnector2">
            <a:avLst/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3269" name="Google Shape;3269;p80"/>
          <p:cNvCxnSpPr>
            <a:stCxn id="3235" idx="2"/>
          </p:cNvCxnSpPr>
          <p:nvPr/>
        </p:nvCxnSpPr>
        <p:spPr>
          <a:xfrm flipH="1" rot="5400000">
            <a:off x="3283683" y="394949"/>
            <a:ext cx="971400" cy="5349300"/>
          </a:xfrm>
          <a:prstGeom prst="bentConnector3">
            <a:avLst>
              <a:gd fmla="val -64062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none"/>
          </a:ln>
        </p:spPr>
      </p:cxnSp>
      <p:grpSp>
        <p:nvGrpSpPr>
          <p:cNvPr id="3270" name="Google Shape;3270;p80"/>
          <p:cNvGrpSpPr/>
          <p:nvPr/>
        </p:nvGrpSpPr>
        <p:grpSpPr>
          <a:xfrm>
            <a:off x="991808" y="2772418"/>
            <a:ext cx="502920" cy="621792"/>
            <a:chOff x="4720612" y="2306547"/>
            <a:chExt cx="502920" cy="621792"/>
          </a:xfrm>
        </p:grpSpPr>
        <p:sp>
          <p:nvSpPr>
            <p:cNvPr id="3271" name="Google Shape;3271;p80"/>
            <p:cNvSpPr/>
            <p:nvPr/>
          </p:nvSpPr>
          <p:spPr>
            <a:xfrm>
              <a:off x="4720612" y="230654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Android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72" name="Google Shape;3272;p8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57188" y="234312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73" name="Google Shape;3273;p80"/>
          <p:cNvCxnSpPr/>
          <p:nvPr/>
        </p:nvCxnSpPr>
        <p:spPr>
          <a:xfrm>
            <a:off x="5923113" y="2597556"/>
            <a:ext cx="3126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274" name="Google Shape;3274;p80"/>
          <p:cNvCxnSpPr>
            <a:stCxn id="3226" idx="0"/>
          </p:cNvCxnSpPr>
          <p:nvPr/>
        </p:nvCxnSpPr>
        <p:spPr>
          <a:xfrm rot="10800000">
            <a:off x="5468387" y="2815666"/>
            <a:ext cx="0" cy="358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dot"/>
            <a:round/>
            <a:headEnd len="sm" w="sm" type="triangle"/>
            <a:tailEnd len="sm" w="sm" type="none"/>
          </a:ln>
        </p:spPr>
      </p:cxnSp>
      <p:cxnSp>
        <p:nvCxnSpPr>
          <p:cNvPr id="3275" name="Google Shape;3275;p80"/>
          <p:cNvCxnSpPr/>
          <p:nvPr/>
        </p:nvCxnSpPr>
        <p:spPr>
          <a:xfrm rot="10800000">
            <a:off x="1873256" y="2596994"/>
            <a:ext cx="210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6" name="Google Shape;3276;p80"/>
          <p:cNvCxnSpPr>
            <a:stCxn id="3235" idx="0"/>
          </p:cNvCxnSpPr>
          <p:nvPr/>
        </p:nvCxnSpPr>
        <p:spPr>
          <a:xfrm rot="10800000">
            <a:off x="6444033" y="2930973"/>
            <a:ext cx="0" cy="2421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277" name="Google Shape;3277;p80"/>
          <p:cNvCxnSpPr>
            <a:stCxn id="3226" idx="2"/>
          </p:cNvCxnSpPr>
          <p:nvPr/>
        </p:nvCxnSpPr>
        <p:spPr>
          <a:xfrm>
            <a:off x="5468387" y="3455916"/>
            <a:ext cx="0" cy="72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dot"/>
            <a:round/>
            <a:headEnd len="sm" w="sm" type="triangle"/>
            <a:tailEnd len="sm" w="sm" type="none"/>
          </a:ln>
        </p:spPr>
      </p:cxnSp>
      <p:cxnSp>
        <p:nvCxnSpPr>
          <p:cNvPr id="3278" name="Google Shape;3278;p80"/>
          <p:cNvCxnSpPr>
            <a:stCxn id="3250" idx="1"/>
            <a:endCxn id="3271" idx="0"/>
          </p:cNvCxnSpPr>
          <p:nvPr/>
        </p:nvCxnSpPr>
        <p:spPr>
          <a:xfrm flipH="1">
            <a:off x="1243329" y="1879659"/>
            <a:ext cx="1658100" cy="892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grpSp>
        <p:nvGrpSpPr>
          <p:cNvPr id="3279" name="Google Shape;3279;p80"/>
          <p:cNvGrpSpPr/>
          <p:nvPr/>
        </p:nvGrpSpPr>
        <p:grpSpPr>
          <a:xfrm>
            <a:off x="991974" y="1962157"/>
            <a:ext cx="502800" cy="621900"/>
            <a:chOff x="4720612" y="2306547"/>
            <a:chExt cx="502800" cy="621900"/>
          </a:xfrm>
        </p:grpSpPr>
        <p:sp>
          <p:nvSpPr>
            <p:cNvPr id="3280" name="Google Shape;3280;p80"/>
            <p:cNvSpPr/>
            <p:nvPr/>
          </p:nvSpPr>
          <p:spPr>
            <a:xfrm>
              <a:off x="4720612" y="2306547"/>
              <a:ext cx="502800" cy="6219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iOS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281" name="Google Shape;3281;p8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57188" y="2343123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82" name="Google Shape;3282;p80"/>
          <p:cNvCxnSpPr/>
          <p:nvPr/>
        </p:nvCxnSpPr>
        <p:spPr>
          <a:xfrm>
            <a:off x="1633149" y="2272207"/>
            <a:ext cx="600" cy="8103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3283" name="Google Shape;3283;p80"/>
          <p:cNvSpPr/>
          <p:nvPr/>
        </p:nvSpPr>
        <p:spPr>
          <a:xfrm>
            <a:off x="683475" y="558975"/>
            <a:ext cx="76269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Gaming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Mobile Game Backend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84" name="Google Shape;3284;p80"/>
          <p:cNvGrpSpPr/>
          <p:nvPr/>
        </p:nvGrpSpPr>
        <p:grpSpPr>
          <a:xfrm>
            <a:off x="6343137" y="2217762"/>
            <a:ext cx="1328214" cy="618060"/>
            <a:chOff x="6343137" y="2217762"/>
            <a:chExt cx="1328214" cy="618060"/>
          </a:xfrm>
        </p:grpSpPr>
        <p:sp>
          <p:nvSpPr>
            <p:cNvPr id="3285" name="Google Shape;3285;p80"/>
            <p:cNvSpPr/>
            <p:nvPr/>
          </p:nvSpPr>
          <p:spPr>
            <a:xfrm>
              <a:off x="6391191" y="2268576"/>
              <a:ext cx="1280160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286" name="Google Shape;3286;p80"/>
            <p:cNvGrpSpPr/>
            <p:nvPr/>
          </p:nvGrpSpPr>
          <p:grpSpPr>
            <a:xfrm>
              <a:off x="6343137" y="2217762"/>
              <a:ext cx="1280160" cy="568678"/>
              <a:chOff x="6343137" y="2217762"/>
              <a:chExt cx="1280160" cy="568678"/>
            </a:xfrm>
          </p:grpSpPr>
          <p:sp>
            <p:nvSpPr>
              <p:cNvPr id="3287" name="Google Shape;3287;p80"/>
              <p:cNvSpPr/>
              <p:nvPr/>
            </p:nvSpPr>
            <p:spPr>
              <a:xfrm>
                <a:off x="6343137" y="2217762"/>
                <a:ext cx="128016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Batch Processing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88" name="Google Shape;3288;p80"/>
              <p:cNvSpPr txBox="1"/>
              <p:nvPr/>
            </p:nvSpPr>
            <p:spPr>
              <a:xfrm>
                <a:off x="6768728" y="2614853"/>
                <a:ext cx="724195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89" name="Google Shape;3289;p80"/>
              <p:cNvCxnSpPr/>
              <p:nvPr/>
            </p:nvCxnSpPr>
            <p:spPr>
              <a:xfrm>
                <a:off x="6763508" y="2577041"/>
                <a:ext cx="85953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id="3290" name="Google Shape;3290;p8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32175" y="2479617"/>
            <a:ext cx="301500" cy="18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8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60853" y="2424122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2" name="Google Shape;3292;p8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60800" y="3297854"/>
            <a:ext cx="238725" cy="1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3" name="Google Shape;3293;p8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65074" y="329353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4" name="Google Shape;3294;p8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49162" y="227304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5" name="Google Shape;3295;p8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04302" y="3274373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6" name="Google Shape;3296;p80"/>
          <p:cNvPicPr preferRelativeResize="0"/>
          <p:nvPr/>
        </p:nvPicPr>
        <p:blipFill rotWithShape="1">
          <a:blip r:embed="rId17">
            <a:alphaModFix/>
          </a:blip>
          <a:srcRect b="-59115" l="-6931" r="-5592" t="-49478"/>
          <a:stretch/>
        </p:blipFill>
        <p:spPr>
          <a:xfrm>
            <a:off x="1972740" y="1003725"/>
            <a:ext cx="982184" cy="3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7" name="Google Shape;3297;p8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205300" y="3287063"/>
            <a:ext cx="238725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8" name="Google Shape;3298;p8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205300" y="3724763"/>
            <a:ext cx="238725" cy="2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81"/>
          <p:cNvSpPr/>
          <p:nvPr/>
        </p:nvSpPr>
        <p:spPr>
          <a:xfrm>
            <a:off x="3183272" y="972149"/>
            <a:ext cx="3007978" cy="299025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5" name="Google Shape;3305;p81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Gaming &gt; Real-Time AAA Games Servers</a:t>
            </a:r>
            <a:endParaRPr/>
          </a:p>
        </p:txBody>
      </p:sp>
      <p:grpSp>
        <p:nvGrpSpPr>
          <p:cNvPr id="3306" name="Google Shape;3306;p81"/>
          <p:cNvGrpSpPr/>
          <p:nvPr/>
        </p:nvGrpSpPr>
        <p:grpSpPr>
          <a:xfrm>
            <a:off x="5142252" y="2112845"/>
            <a:ext cx="896137" cy="1152140"/>
            <a:chOff x="2178036" y="1054764"/>
            <a:chExt cx="515673" cy="518235"/>
          </a:xfrm>
        </p:grpSpPr>
        <p:sp>
          <p:nvSpPr>
            <p:cNvPr id="3307" name="Google Shape;3307;p81"/>
            <p:cNvSpPr/>
            <p:nvPr/>
          </p:nvSpPr>
          <p:spPr>
            <a:xfrm>
              <a:off x="2178036" y="1054764"/>
              <a:ext cx="515673" cy="518235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81"/>
            <p:cNvSpPr txBox="1"/>
            <p:nvPr/>
          </p:nvSpPr>
          <p:spPr>
            <a:xfrm>
              <a:off x="2178037" y="1054764"/>
              <a:ext cx="444255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Game Database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09" name="Google Shape;3309;p81"/>
          <p:cNvGrpSpPr/>
          <p:nvPr/>
        </p:nvGrpSpPr>
        <p:grpSpPr>
          <a:xfrm>
            <a:off x="1053713" y="2247984"/>
            <a:ext cx="502920" cy="621792"/>
            <a:chOff x="1214622" y="3426277"/>
            <a:chExt cx="502920" cy="621792"/>
          </a:xfrm>
        </p:grpSpPr>
        <p:sp>
          <p:nvSpPr>
            <p:cNvPr id="3310" name="Google Shape;3310;p81"/>
            <p:cNvSpPr/>
            <p:nvPr/>
          </p:nvSpPr>
          <p:spPr>
            <a:xfrm>
              <a:off x="1214622" y="342627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Clients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311" name="Google Shape;3311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1198" y="346285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2" name="Google Shape;3312;p81"/>
          <p:cNvSpPr/>
          <p:nvPr/>
        </p:nvSpPr>
        <p:spPr>
          <a:xfrm>
            <a:off x="3323201" y="1448922"/>
            <a:ext cx="1268809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Analytics Backend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3" name="Google Shape;3313;p81"/>
          <p:cNvSpPr/>
          <p:nvPr/>
        </p:nvSpPr>
        <p:spPr>
          <a:xfrm>
            <a:off x="5185687" y="2329598"/>
            <a:ext cx="805542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4" name="Google Shape;3314;p81"/>
          <p:cNvSpPr txBox="1"/>
          <p:nvPr/>
        </p:nvSpPr>
        <p:spPr>
          <a:xfrm>
            <a:off x="5554006" y="2729100"/>
            <a:ext cx="1284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15" name="Google Shape;3315;p81"/>
          <p:cNvCxnSpPr>
            <a:stCxn id="3310" idx="3"/>
          </p:cNvCxnSpPr>
          <p:nvPr/>
        </p:nvCxnSpPr>
        <p:spPr>
          <a:xfrm flipH="1" rot="10800000">
            <a:off x="1556633" y="1638480"/>
            <a:ext cx="477900" cy="9204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grpSp>
        <p:nvGrpSpPr>
          <p:cNvPr id="3316" name="Google Shape;3316;p81"/>
          <p:cNvGrpSpPr/>
          <p:nvPr/>
        </p:nvGrpSpPr>
        <p:grpSpPr>
          <a:xfrm>
            <a:off x="2034633" y="1497684"/>
            <a:ext cx="1048557" cy="281750"/>
            <a:chOff x="940699" y="580225"/>
            <a:chExt cx="1048557" cy="281750"/>
          </a:xfrm>
        </p:grpSpPr>
        <p:sp>
          <p:nvSpPr>
            <p:cNvPr id="3317" name="Google Shape;3317;p81"/>
            <p:cNvSpPr/>
            <p:nvPr/>
          </p:nvSpPr>
          <p:spPr>
            <a:xfrm>
              <a:off x="940699" y="580225"/>
              <a:ext cx="1048557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Frontend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Platform Services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318" name="Google Shape;3318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9" name="Google Shape;3319;p81"/>
          <p:cNvGrpSpPr/>
          <p:nvPr/>
        </p:nvGrpSpPr>
        <p:grpSpPr>
          <a:xfrm>
            <a:off x="2034633" y="2081983"/>
            <a:ext cx="1045351" cy="280714"/>
            <a:chOff x="940699" y="580744"/>
            <a:chExt cx="1045351" cy="280714"/>
          </a:xfrm>
        </p:grpSpPr>
        <p:sp>
          <p:nvSpPr>
            <p:cNvPr id="3320" name="Google Shape;3320;p81"/>
            <p:cNvSpPr/>
            <p:nvPr/>
          </p:nvSpPr>
          <p:spPr>
            <a:xfrm>
              <a:off x="940699" y="580744"/>
              <a:ext cx="1045351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321" name="Google Shape;3321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2" name="Google Shape;3322;p81"/>
          <p:cNvGrpSpPr/>
          <p:nvPr/>
        </p:nvGrpSpPr>
        <p:grpSpPr>
          <a:xfrm>
            <a:off x="3321098" y="2112845"/>
            <a:ext cx="1527088" cy="1700777"/>
            <a:chOff x="2178033" y="1054764"/>
            <a:chExt cx="878748" cy="765013"/>
          </a:xfrm>
        </p:grpSpPr>
        <p:sp>
          <p:nvSpPr>
            <p:cNvPr id="3323" name="Google Shape;3323;p81"/>
            <p:cNvSpPr/>
            <p:nvPr/>
          </p:nvSpPr>
          <p:spPr>
            <a:xfrm>
              <a:off x="2178033" y="1054764"/>
              <a:ext cx="878748" cy="765013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81"/>
            <p:cNvSpPr txBox="1"/>
            <p:nvPr/>
          </p:nvSpPr>
          <p:spPr>
            <a:xfrm>
              <a:off x="2178037" y="1054764"/>
              <a:ext cx="661032" cy="86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Dedicated Game Servers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25" name="Google Shape;3325;p81"/>
          <p:cNvGrpSpPr/>
          <p:nvPr/>
        </p:nvGrpSpPr>
        <p:grpSpPr>
          <a:xfrm>
            <a:off x="3410537" y="2325358"/>
            <a:ext cx="1346503" cy="618060"/>
            <a:chOff x="3410537" y="2325358"/>
            <a:chExt cx="1346503" cy="618060"/>
          </a:xfrm>
        </p:grpSpPr>
        <p:sp>
          <p:nvSpPr>
            <p:cNvPr id="3326" name="Google Shape;3326;p81"/>
            <p:cNvSpPr/>
            <p:nvPr/>
          </p:nvSpPr>
          <p:spPr>
            <a:xfrm>
              <a:off x="3458592" y="2376172"/>
              <a:ext cx="1298448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327" name="Google Shape;3327;p81"/>
            <p:cNvGrpSpPr/>
            <p:nvPr/>
          </p:nvGrpSpPr>
          <p:grpSpPr>
            <a:xfrm>
              <a:off x="3410537" y="2325358"/>
              <a:ext cx="1298930" cy="568678"/>
              <a:chOff x="3410537" y="2325358"/>
              <a:chExt cx="1298930" cy="568678"/>
            </a:xfrm>
          </p:grpSpPr>
          <p:sp>
            <p:nvSpPr>
              <p:cNvPr id="3328" name="Google Shape;3328;p81"/>
              <p:cNvSpPr/>
              <p:nvPr/>
            </p:nvSpPr>
            <p:spPr>
              <a:xfrm>
                <a:off x="3410537" y="2325358"/>
                <a:ext cx="1298448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Virtual Machines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29" name="Google Shape;3329;p81"/>
              <p:cNvSpPr txBox="1"/>
              <p:nvPr/>
            </p:nvSpPr>
            <p:spPr>
              <a:xfrm>
                <a:off x="3836129" y="2722449"/>
                <a:ext cx="686171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30" name="Google Shape;3330;p81"/>
              <p:cNvCxnSpPr/>
              <p:nvPr/>
            </p:nvCxnSpPr>
            <p:spPr>
              <a:xfrm>
                <a:off x="3834040" y="2684637"/>
                <a:ext cx="875427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3331" name="Google Shape;3331;p81"/>
          <p:cNvGrpSpPr/>
          <p:nvPr/>
        </p:nvGrpSpPr>
        <p:grpSpPr>
          <a:xfrm>
            <a:off x="3409013" y="3106540"/>
            <a:ext cx="1346502" cy="618060"/>
            <a:chOff x="3409013" y="3106540"/>
            <a:chExt cx="1346502" cy="618060"/>
          </a:xfrm>
        </p:grpSpPr>
        <p:sp>
          <p:nvSpPr>
            <p:cNvPr id="3332" name="Google Shape;3332;p81"/>
            <p:cNvSpPr/>
            <p:nvPr/>
          </p:nvSpPr>
          <p:spPr>
            <a:xfrm>
              <a:off x="3457067" y="3157354"/>
              <a:ext cx="1298448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333" name="Google Shape;3333;p81"/>
            <p:cNvGrpSpPr/>
            <p:nvPr/>
          </p:nvGrpSpPr>
          <p:grpSpPr>
            <a:xfrm>
              <a:off x="3409013" y="3106540"/>
              <a:ext cx="1300869" cy="568678"/>
              <a:chOff x="3409013" y="3106540"/>
              <a:chExt cx="1300869" cy="568678"/>
            </a:xfrm>
          </p:grpSpPr>
          <p:sp>
            <p:nvSpPr>
              <p:cNvPr id="3334" name="Google Shape;3334;p81"/>
              <p:cNvSpPr/>
              <p:nvPr/>
            </p:nvSpPr>
            <p:spPr>
              <a:xfrm>
                <a:off x="3409013" y="3106540"/>
                <a:ext cx="1300869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Kubernetes Cluster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-US" sz="700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GKE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35" name="Google Shape;3335;p81"/>
              <p:cNvSpPr txBox="1"/>
              <p:nvPr/>
            </p:nvSpPr>
            <p:spPr>
              <a:xfrm>
                <a:off x="3834604" y="3503631"/>
                <a:ext cx="713297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36" name="Google Shape;3336;p81"/>
              <p:cNvCxnSpPr/>
              <p:nvPr/>
            </p:nvCxnSpPr>
            <p:spPr>
              <a:xfrm>
                <a:off x="3834040" y="3465819"/>
                <a:ext cx="87306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3337" name="Google Shape;3337;p81"/>
          <p:cNvSpPr txBox="1"/>
          <p:nvPr/>
        </p:nvSpPr>
        <p:spPr>
          <a:xfrm>
            <a:off x="4050044" y="2978075"/>
            <a:ext cx="1077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38" name="Google Shape;3338;p81"/>
          <p:cNvCxnSpPr>
            <a:stCxn id="3307" idx="1"/>
          </p:cNvCxnSpPr>
          <p:nvPr/>
        </p:nvCxnSpPr>
        <p:spPr>
          <a:xfrm rot="10800000">
            <a:off x="4851552" y="2688915"/>
            <a:ext cx="290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339" name="Google Shape;3339;p81"/>
          <p:cNvCxnSpPr>
            <a:stCxn id="3312" idx="2"/>
          </p:cNvCxnSpPr>
          <p:nvPr/>
        </p:nvCxnSpPr>
        <p:spPr>
          <a:xfrm flipH="1">
            <a:off x="3956105" y="1831148"/>
            <a:ext cx="1500" cy="2817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340" name="Google Shape;3340;p81"/>
          <p:cNvCxnSpPr>
            <a:stCxn id="3317" idx="3"/>
            <a:endCxn id="3312" idx="1"/>
          </p:cNvCxnSpPr>
          <p:nvPr/>
        </p:nvCxnSpPr>
        <p:spPr>
          <a:xfrm>
            <a:off x="3083190" y="1638559"/>
            <a:ext cx="240000" cy="1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341" name="Google Shape;3341;p81"/>
          <p:cNvCxnSpPr>
            <a:stCxn id="3320" idx="3"/>
          </p:cNvCxnSpPr>
          <p:nvPr/>
        </p:nvCxnSpPr>
        <p:spPr>
          <a:xfrm>
            <a:off x="3079984" y="2222340"/>
            <a:ext cx="240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342" name="Google Shape;3342;p81"/>
          <p:cNvCxnSpPr/>
          <p:nvPr/>
        </p:nvCxnSpPr>
        <p:spPr>
          <a:xfrm>
            <a:off x="1556633" y="2665246"/>
            <a:ext cx="17643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343" name="Google Shape;3343;p81"/>
          <p:cNvCxnSpPr>
            <a:stCxn id="3317" idx="2"/>
            <a:endCxn id="3320" idx="0"/>
          </p:cNvCxnSpPr>
          <p:nvPr/>
        </p:nvCxnSpPr>
        <p:spPr>
          <a:xfrm flipH="1">
            <a:off x="2557412" y="1779434"/>
            <a:ext cx="1500" cy="3024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3344" name="Google Shape;3344;p81"/>
          <p:cNvSpPr/>
          <p:nvPr/>
        </p:nvSpPr>
        <p:spPr>
          <a:xfrm>
            <a:off x="901325" y="558975"/>
            <a:ext cx="54423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Gaming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Real-Time AAA Games Servers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5" name="Google Shape;3345;p81"/>
          <p:cNvSpPr/>
          <p:nvPr/>
        </p:nvSpPr>
        <p:spPr>
          <a:xfrm>
            <a:off x="5187570" y="2836086"/>
            <a:ext cx="805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Bigtable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6" name="Google Shape;334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463" y="2390486"/>
            <a:ext cx="191708" cy="2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Google Shape;3347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6752" y="2896943"/>
            <a:ext cx="235125" cy="26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8" name="Google Shape;3348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0537" y="1529275"/>
            <a:ext cx="235113" cy="23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9" name="Google Shape;3349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0137" y="241244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0" name="Google Shape;3350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0837" y="3106545"/>
            <a:ext cx="235125" cy="2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1" name="Google Shape;3351;p81"/>
          <p:cNvPicPr preferRelativeResize="0"/>
          <p:nvPr/>
        </p:nvPicPr>
        <p:blipFill rotWithShape="1">
          <a:blip r:embed="rId11">
            <a:alphaModFix/>
          </a:blip>
          <a:srcRect b="-59115" l="-6931" r="-5592" t="-49478"/>
          <a:stretch/>
        </p:blipFill>
        <p:spPr>
          <a:xfrm>
            <a:off x="3230072" y="100372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82"/>
          <p:cNvSpPr/>
          <p:nvPr/>
        </p:nvSpPr>
        <p:spPr>
          <a:xfrm>
            <a:off x="2315864" y="972149"/>
            <a:ext cx="3151485" cy="3208689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82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Digital Marketing &gt; DMP / Data Warehouse</a:t>
            </a:r>
            <a:endParaRPr/>
          </a:p>
        </p:txBody>
      </p:sp>
      <p:sp>
        <p:nvSpPr>
          <p:cNvPr id="3359" name="Google Shape;3359;p82"/>
          <p:cNvSpPr/>
          <p:nvPr/>
        </p:nvSpPr>
        <p:spPr>
          <a:xfrm>
            <a:off x="3901051" y="2980710"/>
            <a:ext cx="115179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Reference table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0" name="Google Shape;3360;p82"/>
          <p:cNvSpPr/>
          <p:nvPr/>
        </p:nvSpPr>
        <p:spPr>
          <a:xfrm>
            <a:off x="3901051" y="1450468"/>
            <a:ext cx="115178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Relevant Users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61" name="Google Shape;3361;p82"/>
          <p:cNvGrpSpPr/>
          <p:nvPr/>
        </p:nvGrpSpPr>
        <p:grpSpPr>
          <a:xfrm>
            <a:off x="2468980" y="2097015"/>
            <a:ext cx="2633542" cy="640077"/>
            <a:chOff x="2178035" y="1054764"/>
            <a:chExt cx="1515446" cy="287908"/>
          </a:xfrm>
        </p:grpSpPr>
        <p:sp>
          <p:nvSpPr>
            <p:cNvPr id="3362" name="Google Shape;3362;p82"/>
            <p:cNvSpPr/>
            <p:nvPr/>
          </p:nvSpPr>
          <p:spPr>
            <a:xfrm>
              <a:off x="2178035" y="1054764"/>
              <a:ext cx="1515446" cy="28790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82"/>
            <p:cNvSpPr txBox="1"/>
            <p:nvPr/>
          </p:nvSpPr>
          <p:spPr>
            <a:xfrm>
              <a:off x="2178037" y="1054764"/>
              <a:ext cx="590004" cy="86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Customer Lists Logic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64" name="Google Shape;3364;p82"/>
          <p:cNvSpPr/>
          <p:nvPr/>
        </p:nvSpPr>
        <p:spPr>
          <a:xfrm>
            <a:off x="2516428" y="2309864"/>
            <a:ext cx="1121333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Export Ad Data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5" name="Google Shape;3365;p82"/>
          <p:cNvSpPr/>
          <p:nvPr/>
        </p:nvSpPr>
        <p:spPr>
          <a:xfrm>
            <a:off x="3901051" y="2311013"/>
            <a:ext cx="115178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Id matching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66" name="Google Shape;3366;p82"/>
          <p:cNvGrpSpPr/>
          <p:nvPr/>
        </p:nvGrpSpPr>
        <p:grpSpPr>
          <a:xfrm>
            <a:off x="1058221" y="3412789"/>
            <a:ext cx="1018808" cy="768132"/>
            <a:chOff x="2178037" y="1054763"/>
            <a:chExt cx="1069054" cy="811379"/>
          </a:xfrm>
        </p:grpSpPr>
        <p:sp>
          <p:nvSpPr>
            <p:cNvPr id="3367" name="Google Shape;3367;p82"/>
            <p:cNvSpPr/>
            <p:nvPr/>
          </p:nvSpPr>
          <p:spPr>
            <a:xfrm>
              <a:off x="2178037" y="1054763"/>
              <a:ext cx="1069054" cy="811379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82"/>
            <p:cNvSpPr txBox="1"/>
            <p:nvPr/>
          </p:nvSpPr>
          <p:spPr>
            <a:xfrm>
              <a:off x="2178037" y="1054764"/>
              <a:ext cx="917257" cy="195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Marketing List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69" name="Google Shape;3369;p82"/>
          <p:cNvGrpSpPr/>
          <p:nvPr/>
        </p:nvGrpSpPr>
        <p:grpSpPr>
          <a:xfrm>
            <a:off x="1058225" y="1668651"/>
            <a:ext cx="1018662" cy="768101"/>
            <a:chOff x="2178041" y="1054758"/>
            <a:chExt cx="1068900" cy="816000"/>
          </a:xfrm>
        </p:grpSpPr>
        <p:sp>
          <p:nvSpPr>
            <p:cNvPr id="3370" name="Google Shape;3370;p82"/>
            <p:cNvSpPr/>
            <p:nvPr/>
          </p:nvSpPr>
          <p:spPr>
            <a:xfrm>
              <a:off x="2178041" y="1054758"/>
              <a:ext cx="1068900" cy="816000"/>
            </a:xfrm>
            <a:prstGeom prst="roundRect">
              <a:avLst>
                <a:gd fmla="val 827" name="adj"/>
              </a:avLst>
            </a:prstGeom>
            <a:solidFill>
              <a:srgbClr val="FFF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82"/>
            <p:cNvSpPr txBox="1"/>
            <p:nvPr/>
          </p:nvSpPr>
          <p:spPr>
            <a:xfrm>
              <a:off x="2178041" y="1054760"/>
              <a:ext cx="976500" cy="2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Campaign Manager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72" name="Google Shape;3372;p82"/>
          <p:cNvGrpSpPr/>
          <p:nvPr/>
        </p:nvGrpSpPr>
        <p:grpSpPr>
          <a:xfrm>
            <a:off x="1058221" y="2545310"/>
            <a:ext cx="1018809" cy="758934"/>
            <a:chOff x="2178037" y="1054763"/>
            <a:chExt cx="1069055" cy="806262"/>
          </a:xfrm>
        </p:grpSpPr>
        <p:sp>
          <p:nvSpPr>
            <p:cNvPr id="3373" name="Google Shape;3373;p82"/>
            <p:cNvSpPr/>
            <p:nvPr/>
          </p:nvSpPr>
          <p:spPr>
            <a:xfrm>
              <a:off x="2178037" y="1054763"/>
              <a:ext cx="1069055" cy="806262"/>
            </a:xfrm>
            <a:prstGeom prst="roundRect">
              <a:avLst>
                <a:gd fmla="val 827" name="adj"/>
              </a:avLst>
            </a:prstGeom>
            <a:solidFill>
              <a:srgbClr val="FFF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82"/>
            <p:cNvSpPr txBox="1"/>
            <p:nvPr/>
          </p:nvSpPr>
          <p:spPr>
            <a:xfrm>
              <a:off x="2178037" y="1054764"/>
              <a:ext cx="855510" cy="196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75" name="Google Shape;3375;p82"/>
          <p:cNvGrpSpPr/>
          <p:nvPr/>
        </p:nvGrpSpPr>
        <p:grpSpPr>
          <a:xfrm>
            <a:off x="1316125" y="3628887"/>
            <a:ext cx="502920" cy="502920"/>
            <a:chOff x="433514" y="2354433"/>
            <a:chExt cx="502920" cy="502920"/>
          </a:xfrm>
        </p:grpSpPr>
        <p:sp>
          <p:nvSpPr>
            <p:cNvPr id="3376" name="Google Shape;3376;p8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377" name="Google Shape;3377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8" name="Google Shape;3378;p82"/>
          <p:cNvGrpSpPr/>
          <p:nvPr/>
        </p:nvGrpSpPr>
        <p:grpSpPr>
          <a:xfrm>
            <a:off x="1316125" y="1881107"/>
            <a:ext cx="502920" cy="502920"/>
            <a:chOff x="1316125" y="1881107"/>
            <a:chExt cx="502920" cy="502920"/>
          </a:xfrm>
        </p:grpSpPr>
        <p:sp>
          <p:nvSpPr>
            <p:cNvPr id="3379" name="Google Shape;3379;p82"/>
            <p:cNvSpPr/>
            <p:nvPr/>
          </p:nvSpPr>
          <p:spPr>
            <a:xfrm>
              <a:off x="1316125" y="1881107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380" name="Google Shape;3380;p82"/>
            <p:cNvPicPr preferRelativeResize="0"/>
            <p:nvPr/>
          </p:nvPicPr>
          <p:blipFill rotWithShape="1">
            <a:blip r:embed="rId4">
              <a:alphaModFix/>
            </a:blip>
            <a:srcRect b="169" l="0" r="0" t="159"/>
            <a:stretch/>
          </p:blipFill>
          <p:spPr>
            <a:xfrm>
              <a:off x="1384700" y="1949700"/>
              <a:ext cx="365700" cy="364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81" name="Google Shape;3381;p82"/>
          <p:cNvCxnSpPr>
            <a:stCxn id="3370" idx="3"/>
            <a:endCxn id="3362" idx="1"/>
          </p:cNvCxnSpPr>
          <p:nvPr/>
        </p:nvCxnSpPr>
        <p:spPr>
          <a:xfrm>
            <a:off x="2076887" y="2052701"/>
            <a:ext cx="392100" cy="364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382" name="Google Shape;3382;p82"/>
          <p:cNvCxnSpPr>
            <a:stCxn id="3373" idx="3"/>
            <a:endCxn id="3362" idx="1"/>
          </p:cNvCxnSpPr>
          <p:nvPr/>
        </p:nvCxnSpPr>
        <p:spPr>
          <a:xfrm flipH="1" rot="10800000">
            <a:off x="2077031" y="2417177"/>
            <a:ext cx="391800" cy="507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383" name="Google Shape;3383;p82"/>
          <p:cNvCxnSpPr>
            <a:stCxn id="3367" idx="3"/>
          </p:cNvCxnSpPr>
          <p:nvPr/>
        </p:nvCxnSpPr>
        <p:spPr>
          <a:xfrm flipH="1" rot="10800000">
            <a:off x="2077030" y="2737256"/>
            <a:ext cx="1047900" cy="10596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384" name="Google Shape;3384;p82"/>
          <p:cNvCxnSpPr>
            <a:stCxn id="3359" idx="0"/>
          </p:cNvCxnSpPr>
          <p:nvPr/>
        </p:nvCxnSpPr>
        <p:spPr>
          <a:xfrm rot="10800000">
            <a:off x="4476946" y="2730210"/>
            <a:ext cx="0" cy="250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385" name="Google Shape;3385;p82"/>
          <p:cNvCxnSpPr>
            <a:stCxn id="3365" idx="3"/>
            <a:endCxn id="3359" idx="3"/>
          </p:cNvCxnSpPr>
          <p:nvPr/>
        </p:nvCxnSpPr>
        <p:spPr>
          <a:xfrm>
            <a:off x="5052839" y="2502126"/>
            <a:ext cx="600" cy="669600"/>
          </a:xfrm>
          <a:prstGeom prst="bentConnector3">
            <a:avLst>
              <a:gd fmla="val 3810033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386" name="Google Shape;3386;p82"/>
          <p:cNvCxnSpPr>
            <a:stCxn id="3365" idx="3"/>
            <a:endCxn id="3360" idx="3"/>
          </p:cNvCxnSpPr>
          <p:nvPr/>
        </p:nvCxnSpPr>
        <p:spPr>
          <a:xfrm flipH="1" rot="10800000">
            <a:off x="5052839" y="1641726"/>
            <a:ext cx="600" cy="860400"/>
          </a:xfrm>
          <a:prstGeom prst="bentConnector3">
            <a:avLst>
              <a:gd fmla="val 3810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387" name="Google Shape;3387;p82"/>
          <p:cNvCxnSpPr/>
          <p:nvPr/>
        </p:nvCxnSpPr>
        <p:spPr>
          <a:xfrm flipH="1">
            <a:off x="2094450" y="1638300"/>
            <a:ext cx="1806600" cy="294000"/>
          </a:xfrm>
          <a:prstGeom prst="bentConnector3">
            <a:avLst>
              <a:gd fmla="val 10986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388" name="Google Shape;3388;p82"/>
          <p:cNvCxnSpPr>
            <a:stCxn id="3364" idx="3"/>
            <a:endCxn id="3365" idx="1"/>
          </p:cNvCxnSpPr>
          <p:nvPr/>
        </p:nvCxnSpPr>
        <p:spPr>
          <a:xfrm>
            <a:off x="3637761" y="2500977"/>
            <a:ext cx="263400" cy="1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389" name="Google Shape;3389;p82"/>
          <p:cNvSpPr/>
          <p:nvPr/>
        </p:nvSpPr>
        <p:spPr>
          <a:xfrm>
            <a:off x="905825" y="558975"/>
            <a:ext cx="47139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Digital Marketing &gt; DMP / Data Warehouse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90" name="Google Shape;3390;p82"/>
          <p:cNvGrpSpPr/>
          <p:nvPr/>
        </p:nvGrpSpPr>
        <p:grpSpPr>
          <a:xfrm>
            <a:off x="1316125" y="2756327"/>
            <a:ext cx="502800" cy="502800"/>
            <a:chOff x="1316125" y="2756327"/>
            <a:chExt cx="502800" cy="502800"/>
          </a:xfrm>
        </p:grpSpPr>
        <p:sp>
          <p:nvSpPr>
            <p:cNvPr id="3391" name="Google Shape;3391;p82"/>
            <p:cNvSpPr/>
            <p:nvPr/>
          </p:nvSpPr>
          <p:spPr>
            <a:xfrm>
              <a:off x="1316125" y="2756327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392" name="Google Shape;3392;p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84725" y="2824925"/>
              <a:ext cx="365700" cy="365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93" name="Google Shape;3393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8502" y="2346863"/>
            <a:ext cx="228600" cy="31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4" name="Google Shape;3394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5124" y="155438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5" name="Google Shape;3395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2049" y="241493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6" name="Google Shape;3396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8239" y="3071173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Google Shape;3397;p82"/>
          <p:cNvPicPr preferRelativeResize="0"/>
          <p:nvPr/>
        </p:nvPicPr>
        <p:blipFill rotWithShape="1">
          <a:blip r:embed="rId9">
            <a:alphaModFix/>
          </a:blip>
          <a:srcRect b="-59115" l="-6931" r="-5592" t="-49478"/>
          <a:stretch/>
        </p:blipFill>
        <p:spPr>
          <a:xfrm>
            <a:off x="2345547" y="100372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83"/>
          <p:cNvSpPr/>
          <p:nvPr/>
        </p:nvSpPr>
        <p:spPr>
          <a:xfrm>
            <a:off x="2034053" y="514949"/>
            <a:ext cx="6024395" cy="4399349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4" name="Google Shape;3404;p83"/>
          <p:cNvGrpSpPr/>
          <p:nvPr/>
        </p:nvGrpSpPr>
        <p:grpSpPr>
          <a:xfrm>
            <a:off x="2660937" y="3596685"/>
            <a:ext cx="2761532" cy="1216208"/>
            <a:chOff x="2178037" y="1054764"/>
            <a:chExt cx="2897725" cy="1284681"/>
          </a:xfrm>
        </p:grpSpPr>
        <p:sp>
          <p:nvSpPr>
            <p:cNvPr id="3405" name="Google Shape;3405;p83"/>
            <p:cNvSpPr/>
            <p:nvPr/>
          </p:nvSpPr>
          <p:spPr>
            <a:xfrm>
              <a:off x="2178037" y="1054764"/>
              <a:ext cx="2897725" cy="1284681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83"/>
            <p:cNvSpPr txBox="1"/>
            <p:nvPr/>
          </p:nvSpPr>
          <p:spPr>
            <a:xfrm>
              <a:off x="2178037" y="1054764"/>
              <a:ext cx="917257" cy="195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Ingestion Layer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07" name="Google Shape;3407;p83"/>
          <p:cNvGrpSpPr/>
          <p:nvPr/>
        </p:nvGrpSpPr>
        <p:grpSpPr>
          <a:xfrm>
            <a:off x="6007492" y="3596675"/>
            <a:ext cx="822915" cy="1216191"/>
            <a:chOff x="2178018" y="1054758"/>
            <a:chExt cx="1220580" cy="637517"/>
          </a:xfrm>
        </p:grpSpPr>
        <p:sp>
          <p:nvSpPr>
            <p:cNvPr id="3408" name="Google Shape;3408;p83"/>
            <p:cNvSpPr/>
            <p:nvPr/>
          </p:nvSpPr>
          <p:spPr>
            <a:xfrm>
              <a:off x="2178037" y="1054764"/>
              <a:ext cx="1220561" cy="637511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83"/>
            <p:cNvSpPr txBox="1"/>
            <p:nvPr/>
          </p:nvSpPr>
          <p:spPr>
            <a:xfrm>
              <a:off x="2178018" y="1054758"/>
              <a:ext cx="1139400" cy="1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 Sources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10" name="Google Shape;3410;p83"/>
          <p:cNvGrpSpPr/>
          <p:nvPr/>
        </p:nvGrpSpPr>
        <p:grpSpPr>
          <a:xfrm>
            <a:off x="2179491" y="903270"/>
            <a:ext cx="1152175" cy="1938524"/>
            <a:chOff x="2178033" y="1054764"/>
            <a:chExt cx="663008" cy="871952"/>
          </a:xfrm>
        </p:grpSpPr>
        <p:sp>
          <p:nvSpPr>
            <p:cNvPr id="3411" name="Google Shape;3411;p83"/>
            <p:cNvSpPr/>
            <p:nvPr/>
          </p:nvSpPr>
          <p:spPr>
            <a:xfrm>
              <a:off x="2178033" y="1054764"/>
              <a:ext cx="663008" cy="871952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83"/>
            <p:cNvSpPr txBox="1"/>
            <p:nvPr/>
          </p:nvSpPr>
          <p:spPr>
            <a:xfrm>
              <a:off x="2178037" y="1054764"/>
              <a:ext cx="516207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Presentation Layer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13" name="Google Shape;3413;p83"/>
          <p:cNvGrpSpPr/>
          <p:nvPr/>
        </p:nvGrpSpPr>
        <p:grpSpPr>
          <a:xfrm>
            <a:off x="3514786" y="903270"/>
            <a:ext cx="1588015" cy="2051291"/>
            <a:chOff x="2178035" y="1054764"/>
            <a:chExt cx="913808" cy="922675"/>
          </a:xfrm>
        </p:grpSpPr>
        <p:sp>
          <p:nvSpPr>
            <p:cNvPr id="3414" name="Google Shape;3414;p83"/>
            <p:cNvSpPr/>
            <p:nvPr/>
          </p:nvSpPr>
          <p:spPr>
            <a:xfrm>
              <a:off x="2178035" y="1054764"/>
              <a:ext cx="913808" cy="922675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83"/>
            <p:cNvSpPr txBox="1"/>
            <p:nvPr/>
          </p:nvSpPr>
          <p:spPr>
            <a:xfrm>
              <a:off x="2178037" y="1054764"/>
              <a:ext cx="410125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Analysis Layer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16" name="Google Shape;3416;p83"/>
          <p:cNvGrpSpPr/>
          <p:nvPr/>
        </p:nvGrpSpPr>
        <p:grpSpPr>
          <a:xfrm>
            <a:off x="5241986" y="903270"/>
            <a:ext cx="955743" cy="2478016"/>
            <a:chOff x="2178035" y="1054764"/>
            <a:chExt cx="549973" cy="1114617"/>
          </a:xfrm>
        </p:grpSpPr>
        <p:sp>
          <p:nvSpPr>
            <p:cNvPr id="3417" name="Google Shape;3417;p83"/>
            <p:cNvSpPr/>
            <p:nvPr/>
          </p:nvSpPr>
          <p:spPr>
            <a:xfrm>
              <a:off x="2178035" y="1054764"/>
              <a:ext cx="549973" cy="1114617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83"/>
            <p:cNvSpPr txBox="1"/>
            <p:nvPr/>
          </p:nvSpPr>
          <p:spPr>
            <a:xfrm>
              <a:off x="2178037" y="1054764"/>
              <a:ext cx="410125" cy="144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Processing &amp;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Analysis Layer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19" name="Google Shape;3419;p83"/>
          <p:cNvGrpSpPr/>
          <p:nvPr/>
        </p:nvGrpSpPr>
        <p:grpSpPr>
          <a:xfrm>
            <a:off x="6336924" y="903270"/>
            <a:ext cx="1572810" cy="2395720"/>
            <a:chOff x="2178032" y="1054764"/>
            <a:chExt cx="905058" cy="1077600"/>
          </a:xfrm>
        </p:grpSpPr>
        <p:sp>
          <p:nvSpPr>
            <p:cNvPr id="3420" name="Google Shape;3420;p83"/>
            <p:cNvSpPr/>
            <p:nvPr/>
          </p:nvSpPr>
          <p:spPr>
            <a:xfrm>
              <a:off x="2178032" y="1054764"/>
              <a:ext cx="905058" cy="10776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83"/>
            <p:cNvSpPr txBox="1"/>
            <p:nvPr/>
          </p:nvSpPr>
          <p:spPr>
            <a:xfrm>
              <a:off x="2178037" y="1054764"/>
              <a:ext cx="394443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Storage Layer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22" name="Google Shape;3422;p83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Digital Marketing &gt; Publisher side analysis</a:t>
            </a:r>
            <a:endParaRPr/>
          </a:p>
        </p:txBody>
      </p:sp>
      <p:sp>
        <p:nvSpPr>
          <p:cNvPr id="3423" name="Google Shape;3423;p83"/>
          <p:cNvSpPr/>
          <p:nvPr/>
        </p:nvSpPr>
        <p:spPr>
          <a:xfrm>
            <a:off x="4524674" y="4396158"/>
            <a:ext cx="844014" cy="375752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24" name="Google Shape;3424;p83"/>
          <p:cNvGrpSpPr/>
          <p:nvPr/>
        </p:nvGrpSpPr>
        <p:grpSpPr>
          <a:xfrm>
            <a:off x="1028732" y="1513915"/>
            <a:ext cx="768108" cy="713230"/>
            <a:chOff x="2178036" y="1054764"/>
            <a:chExt cx="805990" cy="347003"/>
          </a:xfrm>
        </p:grpSpPr>
        <p:sp>
          <p:nvSpPr>
            <p:cNvPr id="3425" name="Google Shape;3425;p83"/>
            <p:cNvSpPr/>
            <p:nvPr/>
          </p:nvSpPr>
          <p:spPr>
            <a:xfrm>
              <a:off x="2178037" y="1054764"/>
              <a:ext cx="805989" cy="347003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83"/>
            <p:cNvSpPr txBox="1"/>
            <p:nvPr/>
          </p:nvSpPr>
          <p:spPr>
            <a:xfrm>
              <a:off x="2178036" y="1054764"/>
              <a:ext cx="779883" cy="156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Ingestion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Layer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27" name="Google Shape;3427;p83"/>
          <p:cNvSpPr/>
          <p:nvPr/>
        </p:nvSpPr>
        <p:spPr>
          <a:xfrm>
            <a:off x="5006045" y="1235095"/>
            <a:ext cx="2842106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Managed Data Warehouse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8" name="Google Shape;3428;p83"/>
          <p:cNvSpPr/>
          <p:nvPr/>
        </p:nvSpPr>
        <p:spPr>
          <a:xfrm>
            <a:off x="6390792" y="2478194"/>
            <a:ext cx="146304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Production Storage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9" name="Google Shape;3429;p83"/>
          <p:cNvSpPr/>
          <p:nvPr/>
        </p:nvSpPr>
        <p:spPr>
          <a:xfrm>
            <a:off x="1124712" y="1857248"/>
            <a:ext cx="578100" cy="2808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91425" lIns="45700" spcFirstLastPara="1" rIns="45700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Experiences</a:t>
            </a:r>
            <a:endParaRPr b="0" i="0" sz="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30" name="Google Shape;3430;p83"/>
          <p:cNvGrpSpPr/>
          <p:nvPr/>
        </p:nvGrpSpPr>
        <p:grpSpPr>
          <a:xfrm>
            <a:off x="6060481" y="3814463"/>
            <a:ext cx="719941" cy="281750"/>
            <a:chOff x="940699" y="580225"/>
            <a:chExt cx="719941" cy="281750"/>
          </a:xfrm>
        </p:grpSpPr>
        <p:sp>
          <p:nvSpPr>
            <p:cNvPr id="3431" name="Google Shape;3431;p83"/>
            <p:cNvSpPr/>
            <p:nvPr/>
          </p:nvSpPr>
          <p:spPr>
            <a:xfrm>
              <a:off x="940699" y="580225"/>
              <a:ext cx="719941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1st Party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Cluster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32" name="Google Shape;3432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3" name="Google Shape;3433;p83"/>
          <p:cNvGrpSpPr/>
          <p:nvPr/>
        </p:nvGrpSpPr>
        <p:grpSpPr>
          <a:xfrm>
            <a:off x="6060481" y="4158858"/>
            <a:ext cx="719941" cy="281750"/>
            <a:chOff x="940699" y="580225"/>
            <a:chExt cx="719941" cy="281750"/>
          </a:xfrm>
        </p:grpSpPr>
        <p:sp>
          <p:nvSpPr>
            <p:cNvPr id="3434" name="Google Shape;3434;p83"/>
            <p:cNvSpPr/>
            <p:nvPr/>
          </p:nvSpPr>
          <p:spPr>
            <a:xfrm>
              <a:off x="940699" y="580225"/>
              <a:ext cx="719941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2nd Party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Cluster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35" name="Google Shape;3435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6" name="Google Shape;3436;p83"/>
          <p:cNvGrpSpPr/>
          <p:nvPr/>
        </p:nvGrpSpPr>
        <p:grpSpPr>
          <a:xfrm>
            <a:off x="6060481" y="4484018"/>
            <a:ext cx="719941" cy="281750"/>
            <a:chOff x="940699" y="580225"/>
            <a:chExt cx="719941" cy="281750"/>
          </a:xfrm>
        </p:grpSpPr>
        <p:sp>
          <p:nvSpPr>
            <p:cNvPr id="3437" name="Google Shape;3437;p83"/>
            <p:cNvSpPr/>
            <p:nvPr/>
          </p:nvSpPr>
          <p:spPr>
            <a:xfrm>
              <a:off x="940699" y="580225"/>
              <a:ext cx="719941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3rd Party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Cluster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38" name="Google Shape;3438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9" name="Google Shape;3439;p83"/>
          <p:cNvSpPr txBox="1"/>
          <p:nvPr/>
        </p:nvSpPr>
        <p:spPr>
          <a:xfrm>
            <a:off x="2716430" y="1524375"/>
            <a:ext cx="1563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0" name="Google Shape;3440;p83"/>
          <p:cNvSpPr txBox="1"/>
          <p:nvPr/>
        </p:nvSpPr>
        <p:spPr>
          <a:xfrm>
            <a:off x="5522973" y="3774344"/>
            <a:ext cx="3816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Batch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Processing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1" name="Google Shape;3441;p83"/>
          <p:cNvSpPr txBox="1"/>
          <p:nvPr/>
        </p:nvSpPr>
        <p:spPr>
          <a:xfrm>
            <a:off x="2716430" y="2166925"/>
            <a:ext cx="1563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2" name="Google Shape;3442;p83"/>
          <p:cNvSpPr txBox="1"/>
          <p:nvPr/>
        </p:nvSpPr>
        <p:spPr>
          <a:xfrm>
            <a:off x="5529323" y="4047978"/>
            <a:ext cx="3222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Real-time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3" name="Google Shape;3443;p83"/>
          <p:cNvSpPr/>
          <p:nvPr/>
        </p:nvSpPr>
        <p:spPr>
          <a:xfrm>
            <a:off x="6390792" y="2860532"/>
            <a:ext cx="146304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Archival Storage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 Nearline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4" name="Google Shape;3444;p83"/>
          <p:cNvSpPr/>
          <p:nvPr/>
        </p:nvSpPr>
        <p:spPr>
          <a:xfrm>
            <a:off x="2228860" y="1123082"/>
            <a:ext cx="105156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CMS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5" name="Google Shape;3445;p83"/>
          <p:cNvSpPr/>
          <p:nvPr/>
        </p:nvSpPr>
        <p:spPr>
          <a:xfrm>
            <a:off x="5006045" y="2045027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Container Infra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GKE/Kubernetes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6" name="Google Shape;3446;p83"/>
          <p:cNvSpPr/>
          <p:nvPr/>
        </p:nvSpPr>
        <p:spPr>
          <a:xfrm>
            <a:off x="6616211" y="2045027"/>
            <a:ext cx="123194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Columnar/NoSQL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Bigtable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7" name="Google Shape;3447;p83"/>
          <p:cNvSpPr/>
          <p:nvPr/>
        </p:nvSpPr>
        <p:spPr>
          <a:xfrm>
            <a:off x="5006045" y="1618859"/>
            <a:ext cx="2842106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Managed Data Warehouse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8" name="Google Shape;3448;p83"/>
          <p:cNvSpPr/>
          <p:nvPr/>
        </p:nvSpPr>
        <p:spPr>
          <a:xfrm>
            <a:off x="2228860" y="1645834"/>
            <a:ext cx="1051560" cy="498759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E-commerce</a:t>
            </a:r>
            <a:b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Platform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9" name="Google Shape;3449;p83"/>
          <p:cNvSpPr/>
          <p:nvPr/>
        </p:nvSpPr>
        <p:spPr>
          <a:xfrm>
            <a:off x="2228860" y="2294479"/>
            <a:ext cx="1051560" cy="498759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Web/Mobile</a:t>
            </a:r>
            <a:b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0" name="Google Shape;3450;p83"/>
          <p:cNvSpPr/>
          <p:nvPr/>
        </p:nvSpPr>
        <p:spPr>
          <a:xfrm>
            <a:off x="5291489" y="2954574"/>
            <a:ext cx="857555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ETL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1" name="Google Shape;3451;p83"/>
          <p:cNvSpPr/>
          <p:nvPr/>
        </p:nvSpPr>
        <p:spPr>
          <a:xfrm>
            <a:off x="3621576" y="4385022"/>
            <a:ext cx="840808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2" name="Google Shape;3452;p83"/>
          <p:cNvSpPr/>
          <p:nvPr/>
        </p:nvSpPr>
        <p:spPr>
          <a:xfrm>
            <a:off x="4524674" y="3817870"/>
            <a:ext cx="84221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3" name="Google Shape;3453;p83"/>
          <p:cNvSpPr/>
          <p:nvPr/>
        </p:nvSpPr>
        <p:spPr>
          <a:xfrm>
            <a:off x="2705086" y="3817870"/>
            <a:ext cx="83599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4" name="Google Shape;3454;p83"/>
          <p:cNvSpPr/>
          <p:nvPr/>
        </p:nvSpPr>
        <p:spPr>
          <a:xfrm>
            <a:off x="2705086" y="4389684"/>
            <a:ext cx="84241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5" name="Google Shape;3455;p83"/>
          <p:cNvSpPr/>
          <p:nvPr/>
        </p:nvSpPr>
        <p:spPr>
          <a:xfrm>
            <a:off x="5006045" y="2471696"/>
            <a:ext cx="1143000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6" name="Google Shape;3456;p83"/>
          <p:cNvSpPr/>
          <p:nvPr/>
        </p:nvSpPr>
        <p:spPr>
          <a:xfrm>
            <a:off x="6957627" y="3596640"/>
            <a:ext cx="1144200" cy="132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7" name="Google Shape;3457;p83"/>
          <p:cNvGrpSpPr/>
          <p:nvPr/>
        </p:nvGrpSpPr>
        <p:grpSpPr>
          <a:xfrm>
            <a:off x="7052027" y="3763663"/>
            <a:ext cx="983030" cy="386888"/>
            <a:chOff x="7052027" y="3763663"/>
            <a:chExt cx="983030" cy="386888"/>
          </a:xfrm>
        </p:grpSpPr>
        <p:sp>
          <p:nvSpPr>
            <p:cNvPr id="3458" name="Google Shape;3458;p83"/>
            <p:cNvSpPr/>
            <p:nvPr/>
          </p:nvSpPr>
          <p:spPr>
            <a:xfrm>
              <a:off x="7052027" y="3763663"/>
              <a:ext cx="983030" cy="38688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146300" lIns="429750" spcFirstLastPara="1" rIns="45700" wrap="square" tIns="11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Google Marketing Platform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59" name="Google Shape;3459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1375" y="3823575"/>
              <a:ext cx="274200" cy="274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60" name="Google Shape;3460;p83"/>
          <p:cNvCxnSpPr>
            <a:stCxn id="3445" idx="3"/>
            <a:endCxn id="3446" idx="1"/>
          </p:cNvCxnSpPr>
          <p:nvPr/>
        </p:nvCxnSpPr>
        <p:spPr>
          <a:xfrm>
            <a:off x="6149045" y="2236140"/>
            <a:ext cx="4671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461" name="Google Shape;3461;p83"/>
          <p:cNvCxnSpPr>
            <a:stCxn id="3428" idx="1"/>
            <a:endCxn id="3443" idx="1"/>
          </p:cNvCxnSpPr>
          <p:nvPr/>
        </p:nvCxnSpPr>
        <p:spPr>
          <a:xfrm>
            <a:off x="6390792" y="2669307"/>
            <a:ext cx="600" cy="382200"/>
          </a:xfrm>
          <a:prstGeom prst="bentConnector3">
            <a:avLst>
              <a:gd fmla="val -22225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462" name="Google Shape;3462;p83"/>
          <p:cNvCxnSpPr>
            <a:stCxn id="3427" idx="1"/>
            <a:endCxn id="3445" idx="1"/>
          </p:cNvCxnSpPr>
          <p:nvPr/>
        </p:nvCxnSpPr>
        <p:spPr>
          <a:xfrm>
            <a:off x="5006045" y="1426208"/>
            <a:ext cx="600" cy="810000"/>
          </a:xfrm>
          <a:prstGeom prst="bentConnector3">
            <a:avLst>
              <a:gd fmla="val -24341667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463" name="Google Shape;3463;p83"/>
          <p:cNvCxnSpPr>
            <a:stCxn id="3447" idx="1"/>
            <a:endCxn id="3464" idx="3"/>
          </p:cNvCxnSpPr>
          <p:nvPr/>
        </p:nvCxnSpPr>
        <p:spPr>
          <a:xfrm flipH="1">
            <a:off x="4705445" y="1809972"/>
            <a:ext cx="300600" cy="1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465" name="Google Shape;3465;p83"/>
          <p:cNvCxnSpPr>
            <a:stCxn id="3452" idx="1"/>
            <a:endCxn id="3453" idx="3"/>
          </p:cNvCxnSpPr>
          <p:nvPr/>
        </p:nvCxnSpPr>
        <p:spPr>
          <a:xfrm rot="10800000">
            <a:off x="3540974" y="4008983"/>
            <a:ext cx="983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466" name="Google Shape;3466;p83"/>
          <p:cNvCxnSpPr>
            <a:stCxn id="3453" idx="2"/>
            <a:endCxn id="3423" idx="0"/>
          </p:cNvCxnSpPr>
          <p:nvPr/>
        </p:nvCxnSpPr>
        <p:spPr>
          <a:xfrm flipH="1" rot="-5400000">
            <a:off x="3936835" y="3386346"/>
            <a:ext cx="196200" cy="18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467" name="Google Shape;3467;p83"/>
          <p:cNvCxnSpPr>
            <a:stCxn id="3453" idx="2"/>
            <a:endCxn id="3451" idx="0"/>
          </p:cNvCxnSpPr>
          <p:nvPr/>
        </p:nvCxnSpPr>
        <p:spPr>
          <a:xfrm flipH="1" rot="-5400000">
            <a:off x="3490135" y="3833046"/>
            <a:ext cx="184800" cy="91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468" name="Google Shape;3468;p83"/>
          <p:cNvCxnSpPr>
            <a:stCxn id="3453" idx="2"/>
            <a:endCxn id="3454" idx="0"/>
          </p:cNvCxnSpPr>
          <p:nvPr/>
        </p:nvCxnSpPr>
        <p:spPr>
          <a:xfrm>
            <a:off x="3123085" y="4200096"/>
            <a:ext cx="3300" cy="189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469" name="Google Shape;3469;p83"/>
          <p:cNvCxnSpPr>
            <a:stCxn id="3453" idx="1"/>
            <a:endCxn id="3414" idx="2"/>
          </p:cNvCxnSpPr>
          <p:nvPr/>
        </p:nvCxnSpPr>
        <p:spPr>
          <a:xfrm flipH="1" rot="10800000">
            <a:off x="2705086" y="2954483"/>
            <a:ext cx="1603800" cy="1054500"/>
          </a:xfrm>
          <a:prstGeom prst="bentConnector4">
            <a:avLst>
              <a:gd fmla="val -14257" name="adj1"/>
              <a:gd fmla="val 45810" name="adj2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470" name="Google Shape;3470;p83"/>
          <p:cNvCxnSpPr>
            <a:stCxn id="3453" idx="1"/>
            <a:endCxn id="3417" idx="2"/>
          </p:cNvCxnSpPr>
          <p:nvPr/>
        </p:nvCxnSpPr>
        <p:spPr>
          <a:xfrm flipH="1" rot="10800000">
            <a:off x="2705086" y="3381383"/>
            <a:ext cx="3014700" cy="627600"/>
          </a:xfrm>
          <a:prstGeom prst="bentConnector4">
            <a:avLst>
              <a:gd fmla="val -7583" name="adj1"/>
              <a:gd fmla="val 76362" name="adj2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471" name="Google Shape;3471;p83"/>
          <p:cNvCxnSpPr>
            <a:stCxn id="3453" idx="1"/>
            <a:endCxn id="3420" idx="2"/>
          </p:cNvCxnSpPr>
          <p:nvPr/>
        </p:nvCxnSpPr>
        <p:spPr>
          <a:xfrm flipH="1" rot="10800000">
            <a:off x="2705086" y="3298883"/>
            <a:ext cx="4418100" cy="710100"/>
          </a:xfrm>
          <a:prstGeom prst="bentConnector4">
            <a:avLst>
              <a:gd fmla="val -5174" name="adj1"/>
              <a:gd fmla="val 68813" name="adj2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472" name="Google Shape;3472;p83"/>
          <p:cNvCxnSpPr>
            <a:stCxn id="3455" idx="1"/>
            <a:endCxn id="3473" idx="2"/>
          </p:cNvCxnSpPr>
          <p:nvPr/>
        </p:nvCxnSpPr>
        <p:spPr>
          <a:xfrm rot="10800000">
            <a:off x="4133945" y="2387940"/>
            <a:ext cx="872100" cy="2772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474" name="Google Shape;3474;p83"/>
          <p:cNvCxnSpPr/>
          <p:nvPr/>
        </p:nvCxnSpPr>
        <p:spPr>
          <a:xfrm rot="10800000">
            <a:off x="4138425" y="2385600"/>
            <a:ext cx="2121300" cy="5211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475" name="Google Shape;3475;p83"/>
          <p:cNvCxnSpPr>
            <a:stCxn id="3425" idx="3"/>
            <a:endCxn id="3411" idx="1"/>
          </p:cNvCxnSpPr>
          <p:nvPr/>
        </p:nvCxnSpPr>
        <p:spPr>
          <a:xfrm>
            <a:off x="1796840" y="1870530"/>
            <a:ext cx="382800" cy="21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476" name="Google Shape;3476;p83"/>
          <p:cNvCxnSpPr>
            <a:stCxn id="3411" idx="3"/>
          </p:cNvCxnSpPr>
          <p:nvPr/>
        </p:nvCxnSpPr>
        <p:spPr>
          <a:xfrm flipH="1" rot="10800000">
            <a:off x="3331666" y="1870432"/>
            <a:ext cx="175200" cy="21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477" name="Google Shape;3477;p83"/>
          <p:cNvCxnSpPr>
            <a:stCxn id="3452" idx="3"/>
          </p:cNvCxnSpPr>
          <p:nvPr/>
        </p:nvCxnSpPr>
        <p:spPr>
          <a:xfrm flipH="1" rot="10800000">
            <a:off x="5366892" y="4007483"/>
            <a:ext cx="640800" cy="1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3478" name="Google Shape;3478;p83"/>
          <p:cNvCxnSpPr>
            <a:stCxn id="3458" idx="2"/>
            <a:endCxn id="3437" idx="3"/>
          </p:cNvCxnSpPr>
          <p:nvPr/>
        </p:nvCxnSpPr>
        <p:spPr>
          <a:xfrm rot="5400000">
            <a:off x="6924792" y="4006101"/>
            <a:ext cx="474300" cy="7632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479" name="Google Shape;3479;p83"/>
          <p:cNvCxnSpPr>
            <a:stCxn id="3458" idx="1"/>
            <a:endCxn id="3431" idx="3"/>
          </p:cNvCxnSpPr>
          <p:nvPr/>
        </p:nvCxnSpPr>
        <p:spPr>
          <a:xfrm rot="10800000">
            <a:off x="6780527" y="3955307"/>
            <a:ext cx="271500" cy="18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grpSp>
        <p:nvGrpSpPr>
          <p:cNvPr id="3480" name="Google Shape;3480;p83"/>
          <p:cNvGrpSpPr/>
          <p:nvPr/>
        </p:nvGrpSpPr>
        <p:grpSpPr>
          <a:xfrm>
            <a:off x="3562525" y="1235665"/>
            <a:ext cx="1143000" cy="382200"/>
            <a:chOff x="3562525" y="1235665"/>
            <a:chExt cx="1143000" cy="382200"/>
          </a:xfrm>
        </p:grpSpPr>
        <p:sp>
          <p:nvSpPr>
            <p:cNvPr id="3481" name="Google Shape;3481;p83"/>
            <p:cNvSpPr/>
            <p:nvPr/>
          </p:nvSpPr>
          <p:spPr>
            <a:xfrm>
              <a:off x="3562525" y="1235665"/>
              <a:ext cx="1143000" cy="3822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BI Interface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 Studio 360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82" name="Google Shape;3482;p83"/>
            <p:cNvPicPr preferRelativeResize="0"/>
            <p:nvPr/>
          </p:nvPicPr>
          <p:blipFill rotWithShape="1">
            <a:blip r:embed="rId4">
              <a:alphaModFix/>
            </a:blip>
            <a:srcRect b="661" l="0" r="0" t="661"/>
            <a:stretch/>
          </p:blipFill>
          <p:spPr>
            <a:xfrm>
              <a:off x="3619950" y="1302400"/>
              <a:ext cx="249900" cy="246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4" name="Google Shape;3464;p83"/>
          <p:cNvSpPr/>
          <p:nvPr/>
        </p:nvSpPr>
        <p:spPr>
          <a:xfrm>
            <a:off x="3562525" y="1620237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Image Analysis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Vision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3" name="Google Shape;3473;p83"/>
          <p:cNvSpPr/>
          <p:nvPr/>
        </p:nvSpPr>
        <p:spPr>
          <a:xfrm>
            <a:off x="3562525" y="2001085"/>
            <a:ext cx="1143000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3" name="Google Shape;348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1453" y="1218035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4" name="Google Shape;348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1453" y="1756260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5" name="Google Shape;348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1453" y="2380072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6" name="Google Shape;348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7363" y="1716663"/>
            <a:ext cx="271500" cy="2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7" name="Google Shape;348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3749" y="2086953"/>
            <a:ext cx="238725" cy="26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8" name="Google Shape;3488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8414" y="1357811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0702" y="1665325"/>
            <a:ext cx="201300" cy="27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0" name="Google Shape;3490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63338" y="2083686"/>
            <a:ext cx="271475" cy="3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1" name="Google Shape;3491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75609" y="2536100"/>
            <a:ext cx="271475" cy="2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9530" y="3880720"/>
            <a:ext cx="238725" cy="2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3" name="Google Shape;3493;p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66903" y="3007312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4" name="Google Shape;3494;p8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18898" y="2107418"/>
            <a:ext cx="238725" cy="26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5" name="Google Shape;3495;p8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99799" y="255668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6" name="Google Shape;3496;p8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99799" y="2992449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p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02753" y="3892262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8" name="Google Shape;3498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67672" y="4445050"/>
            <a:ext cx="271475" cy="2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9" name="Google Shape;3499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7539" y="4483386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0" name="Google Shape;3500;p8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77262" y="448364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1" name="Google Shape;3501;p83"/>
          <p:cNvPicPr preferRelativeResize="0"/>
          <p:nvPr/>
        </p:nvPicPr>
        <p:blipFill rotWithShape="1">
          <a:blip r:embed="rId17">
            <a:alphaModFix/>
          </a:blip>
          <a:srcRect b="-59115" l="-6931" r="-5592" t="-49478"/>
          <a:stretch/>
        </p:blipFill>
        <p:spPr>
          <a:xfrm>
            <a:off x="2068722" y="536633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84"/>
          <p:cNvSpPr/>
          <p:nvPr/>
        </p:nvSpPr>
        <p:spPr>
          <a:xfrm>
            <a:off x="1703875" y="514950"/>
            <a:ext cx="6343200" cy="43995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8" name="Google Shape;3508;p84"/>
          <p:cNvGrpSpPr/>
          <p:nvPr/>
        </p:nvGrpSpPr>
        <p:grpSpPr>
          <a:xfrm>
            <a:off x="6525773" y="894825"/>
            <a:ext cx="1380698" cy="1911079"/>
            <a:chOff x="2178037" y="1054760"/>
            <a:chExt cx="1146188" cy="637515"/>
          </a:xfrm>
        </p:grpSpPr>
        <p:sp>
          <p:nvSpPr>
            <p:cNvPr id="3509" name="Google Shape;3509;p84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EDE7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84"/>
            <p:cNvSpPr txBox="1"/>
            <p:nvPr/>
          </p:nvSpPr>
          <p:spPr>
            <a:xfrm>
              <a:off x="2178037" y="1054760"/>
              <a:ext cx="950700" cy="2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us-east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11" name="Google Shape;3511;p84"/>
          <p:cNvGrpSpPr/>
          <p:nvPr/>
        </p:nvGrpSpPr>
        <p:grpSpPr>
          <a:xfrm>
            <a:off x="6439621" y="1139094"/>
            <a:ext cx="1380698" cy="1911067"/>
            <a:chOff x="2178037" y="1054764"/>
            <a:chExt cx="1146188" cy="637511"/>
          </a:xfrm>
        </p:grpSpPr>
        <p:sp>
          <p:nvSpPr>
            <p:cNvPr id="3512" name="Google Shape;3512;p84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84"/>
            <p:cNvSpPr txBox="1"/>
            <p:nvPr/>
          </p:nvSpPr>
          <p:spPr>
            <a:xfrm>
              <a:off x="2178046" y="1054766"/>
              <a:ext cx="950700" cy="1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europe-west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14" name="Google Shape;3514;p84"/>
          <p:cNvGrpSpPr/>
          <p:nvPr/>
        </p:nvGrpSpPr>
        <p:grpSpPr>
          <a:xfrm>
            <a:off x="6338486" y="1370688"/>
            <a:ext cx="1380781" cy="1911087"/>
            <a:chOff x="2178036" y="1054764"/>
            <a:chExt cx="794557" cy="859611"/>
          </a:xfrm>
        </p:grpSpPr>
        <p:sp>
          <p:nvSpPr>
            <p:cNvPr id="3515" name="Google Shape;3515;p84"/>
            <p:cNvSpPr/>
            <p:nvPr/>
          </p:nvSpPr>
          <p:spPr>
            <a:xfrm>
              <a:off x="2178036" y="1054764"/>
              <a:ext cx="794557" cy="85961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84"/>
            <p:cNvSpPr txBox="1"/>
            <p:nvPr/>
          </p:nvSpPr>
          <p:spPr>
            <a:xfrm>
              <a:off x="2178052" y="1054769"/>
              <a:ext cx="606600" cy="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asia-east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17" name="Google Shape;3517;p84"/>
          <p:cNvGrpSpPr/>
          <p:nvPr/>
        </p:nvGrpSpPr>
        <p:grpSpPr>
          <a:xfrm>
            <a:off x="1853275" y="1374375"/>
            <a:ext cx="4245793" cy="1910840"/>
            <a:chOff x="2178033" y="1054761"/>
            <a:chExt cx="2443200" cy="859500"/>
          </a:xfrm>
        </p:grpSpPr>
        <p:sp>
          <p:nvSpPr>
            <p:cNvPr id="3518" name="Google Shape;3518;p84"/>
            <p:cNvSpPr/>
            <p:nvPr/>
          </p:nvSpPr>
          <p:spPr>
            <a:xfrm>
              <a:off x="2178033" y="1054761"/>
              <a:ext cx="2443200" cy="8595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84"/>
            <p:cNvSpPr txBox="1"/>
            <p:nvPr/>
          </p:nvSpPr>
          <p:spPr>
            <a:xfrm>
              <a:off x="2178037" y="1054764"/>
              <a:ext cx="300352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us-central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20" name="Google Shape;3520;p84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Digital Marketing &gt; Real-Time Bidding</a:t>
            </a:r>
            <a:endParaRPr/>
          </a:p>
        </p:txBody>
      </p:sp>
      <p:sp>
        <p:nvSpPr>
          <p:cNvPr id="3521" name="Google Shape;3521;p84"/>
          <p:cNvSpPr/>
          <p:nvPr/>
        </p:nvSpPr>
        <p:spPr>
          <a:xfrm>
            <a:off x="3228423" y="2236973"/>
            <a:ext cx="114537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Bid Servers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3522" name="Google Shape;3522;p84"/>
          <p:cNvSpPr/>
          <p:nvPr/>
        </p:nvSpPr>
        <p:spPr>
          <a:xfrm>
            <a:off x="3226366" y="2856954"/>
            <a:ext cx="114537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Pixel Servers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3523" name="Google Shape;3523;p84"/>
          <p:cNvSpPr/>
          <p:nvPr/>
        </p:nvSpPr>
        <p:spPr>
          <a:xfrm>
            <a:off x="4755567" y="2856954"/>
            <a:ext cx="1294456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Database User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3524" name="Google Shape;3524;p84"/>
          <p:cNvSpPr/>
          <p:nvPr/>
        </p:nvSpPr>
        <p:spPr>
          <a:xfrm>
            <a:off x="4755566" y="2236973"/>
            <a:ext cx="1294457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Database Bid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3525" name="Google Shape;3525;p84"/>
          <p:cNvSpPr/>
          <p:nvPr/>
        </p:nvSpPr>
        <p:spPr>
          <a:xfrm>
            <a:off x="4755567" y="1616473"/>
            <a:ext cx="1294457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 Proxy Servers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3526" name="Google Shape;3526;p84"/>
          <p:cNvSpPr/>
          <p:nvPr/>
        </p:nvSpPr>
        <p:spPr>
          <a:xfrm>
            <a:off x="6379362" y="1616473"/>
            <a:ext cx="1294457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 Proxy Servers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grpSp>
        <p:nvGrpSpPr>
          <p:cNvPr id="3527" name="Google Shape;3527;p84"/>
          <p:cNvGrpSpPr/>
          <p:nvPr/>
        </p:nvGrpSpPr>
        <p:grpSpPr>
          <a:xfrm>
            <a:off x="800133" y="3140204"/>
            <a:ext cx="806464" cy="758934"/>
            <a:chOff x="2178037" y="1054763"/>
            <a:chExt cx="846237" cy="806262"/>
          </a:xfrm>
        </p:grpSpPr>
        <p:sp>
          <p:nvSpPr>
            <p:cNvPr id="3528" name="Google Shape;3528;p84"/>
            <p:cNvSpPr/>
            <p:nvPr/>
          </p:nvSpPr>
          <p:spPr>
            <a:xfrm>
              <a:off x="2178038" y="1054763"/>
              <a:ext cx="846236" cy="806262"/>
            </a:xfrm>
            <a:prstGeom prst="roundRect">
              <a:avLst>
                <a:gd fmla="val 827" name="adj"/>
              </a:avLst>
            </a:prstGeom>
            <a:solidFill>
              <a:srgbClr val="FFF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84"/>
            <p:cNvSpPr txBox="1"/>
            <p:nvPr/>
          </p:nvSpPr>
          <p:spPr>
            <a:xfrm>
              <a:off x="2178037" y="1054764"/>
              <a:ext cx="510682" cy="196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30" name="Google Shape;3530;p84"/>
          <p:cNvGrpSpPr/>
          <p:nvPr/>
        </p:nvGrpSpPr>
        <p:grpSpPr>
          <a:xfrm>
            <a:off x="950977" y="923404"/>
            <a:ext cx="502920" cy="502920"/>
            <a:chOff x="433514" y="2354433"/>
            <a:chExt cx="502920" cy="502920"/>
          </a:xfrm>
        </p:grpSpPr>
        <p:sp>
          <p:nvSpPr>
            <p:cNvPr id="3531" name="Google Shape;3531;p84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532" name="Google Shape;3532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3" name="Google Shape;3533;p84"/>
          <p:cNvGrpSpPr/>
          <p:nvPr/>
        </p:nvGrpSpPr>
        <p:grpSpPr>
          <a:xfrm>
            <a:off x="950977" y="1576128"/>
            <a:ext cx="502920" cy="502920"/>
            <a:chOff x="433514" y="2354433"/>
            <a:chExt cx="502920" cy="502920"/>
          </a:xfrm>
        </p:grpSpPr>
        <p:sp>
          <p:nvSpPr>
            <p:cNvPr id="3534" name="Google Shape;3534;p84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535" name="Google Shape;3535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6" name="Google Shape;3536;p84"/>
          <p:cNvSpPr/>
          <p:nvPr/>
        </p:nvSpPr>
        <p:spPr>
          <a:xfrm>
            <a:off x="6379362" y="2856954"/>
            <a:ext cx="1294456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Database User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3537" name="Google Shape;3537;p84"/>
          <p:cNvSpPr/>
          <p:nvPr/>
        </p:nvSpPr>
        <p:spPr>
          <a:xfrm>
            <a:off x="6379361" y="2236973"/>
            <a:ext cx="1294457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Database Bid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grpSp>
        <p:nvGrpSpPr>
          <p:cNvPr id="3538" name="Google Shape;3538;p84"/>
          <p:cNvGrpSpPr/>
          <p:nvPr/>
        </p:nvGrpSpPr>
        <p:grpSpPr>
          <a:xfrm>
            <a:off x="800132" y="4009465"/>
            <a:ext cx="804686" cy="896111"/>
            <a:chOff x="2178036" y="1054764"/>
            <a:chExt cx="844371" cy="435979"/>
          </a:xfrm>
        </p:grpSpPr>
        <p:sp>
          <p:nvSpPr>
            <p:cNvPr id="3539" name="Google Shape;3539;p84"/>
            <p:cNvSpPr/>
            <p:nvPr/>
          </p:nvSpPr>
          <p:spPr>
            <a:xfrm>
              <a:off x="2178037" y="1054764"/>
              <a:ext cx="844370" cy="435979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84"/>
            <p:cNvSpPr txBox="1"/>
            <p:nvPr/>
          </p:nvSpPr>
          <p:spPr>
            <a:xfrm>
              <a:off x="2178036" y="1054764"/>
              <a:ext cx="779883" cy="156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Campaign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management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41" name="Google Shape;3541;p84"/>
          <p:cNvGrpSpPr/>
          <p:nvPr/>
        </p:nvGrpSpPr>
        <p:grpSpPr>
          <a:xfrm>
            <a:off x="801911" y="2285852"/>
            <a:ext cx="804685" cy="758986"/>
            <a:chOff x="2178037" y="1054764"/>
            <a:chExt cx="844370" cy="801718"/>
          </a:xfrm>
        </p:grpSpPr>
        <p:sp>
          <p:nvSpPr>
            <p:cNvPr id="3542" name="Google Shape;3542;p84"/>
            <p:cNvSpPr/>
            <p:nvPr/>
          </p:nvSpPr>
          <p:spPr>
            <a:xfrm>
              <a:off x="2178037" y="1054764"/>
              <a:ext cx="844370" cy="801718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84"/>
            <p:cNvSpPr txBox="1"/>
            <p:nvPr/>
          </p:nvSpPr>
          <p:spPr>
            <a:xfrm>
              <a:off x="2178037" y="1054764"/>
              <a:ext cx="783594" cy="203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Ad </a:t>
              </a:r>
              <a:r>
                <a:rPr lang="en-US" sz="75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Manager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44" name="Google Shape;3544;p84"/>
          <p:cNvGrpSpPr/>
          <p:nvPr/>
        </p:nvGrpSpPr>
        <p:grpSpPr>
          <a:xfrm>
            <a:off x="951866" y="2499360"/>
            <a:ext cx="502920" cy="502920"/>
            <a:chOff x="951866" y="2499360"/>
            <a:chExt cx="502920" cy="502920"/>
          </a:xfrm>
        </p:grpSpPr>
        <p:sp>
          <p:nvSpPr>
            <p:cNvPr id="3545" name="Google Shape;3545;p84"/>
            <p:cNvSpPr/>
            <p:nvPr/>
          </p:nvSpPr>
          <p:spPr>
            <a:xfrm>
              <a:off x="951866" y="2499360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546" name="Google Shape;3546;p84"/>
            <p:cNvPicPr preferRelativeResize="0"/>
            <p:nvPr/>
          </p:nvPicPr>
          <p:blipFill rotWithShape="1">
            <a:blip r:embed="rId5">
              <a:alphaModFix/>
            </a:blip>
            <a:srcRect b="-2330" l="0" r="0" t="-2173"/>
            <a:stretch/>
          </p:blipFill>
          <p:spPr>
            <a:xfrm>
              <a:off x="1020450" y="2560000"/>
              <a:ext cx="365700" cy="382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7" name="Google Shape;3547;p84"/>
          <p:cNvGrpSpPr/>
          <p:nvPr/>
        </p:nvGrpSpPr>
        <p:grpSpPr>
          <a:xfrm>
            <a:off x="951866" y="4355592"/>
            <a:ext cx="502920" cy="502920"/>
            <a:chOff x="433514" y="2354433"/>
            <a:chExt cx="502920" cy="502920"/>
          </a:xfrm>
        </p:grpSpPr>
        <p:sp>
          <p:nvSpPr>
            <p:cNvPr id="3548" name="Google Shape;3548;p84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549" name="Google Shape;3549;p8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50" name="Google Shape;3550;p84"/>
          <p:cNvCxnSpPr>
            <a:stCxn id="3539" idx="3"/>
            <a:endCxn id="3525" idx="3"/>
          </p:cNvCxnSpPr>
          <p:nvPr/>
        </p:nvCxnSpPr>
        <p:spPr>
          <a:xfrm flipH="1" rot="10800000">
            <a:off x="1604818" y="1807621"/>
            <a:ext cx="4445100" cy="2649900"/>
          </a:xfrm>
          <a:prstGeom prst="bentConnector3">
            <a:avLst>
              <a:gd fmla="val 105359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551" name="Google Shape;3551;p84"/>
          <p:cNvCxnSpPr>
            <a:stCxn id="3528" idx="3"/>
            <a:endCxn id="3523" idx="2"/>
          </p:cNvCxnSpPr>
          <p:nvPr/>
        </p:nvCxnSpPr>
        <p:spPr>
          <a:xfrm flipH="1" rot="10800000">
            <a:off x="1606597" y="3239171"/>
            <a:ext cx="3796200" cy="280500"/>
          </a:xfrm>
          <a:prstGeom prst="bentConnector2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552" name="Google Shape;3552;p84"/>
          <p:cNvCxnSpPr>
            <a:stCxn id="3524" idx="3"/>
            <a:endCxn id="3528" idx="3"/>
          </p:cNvCxnSpPr>
          <p:nvPr/>
        </p:nvCxnSpPr>
        <p:spPr>
          <a:xfrm flipH="1">
            <a:off x="1606723" y="2428086"/>
            <a:ext cx="4443300" cy="1091700"/>
          </a:xfrm>
          <a:prstGeom prst="bentConnector3">
            <a:avLst>
              <a:gd fmla="val -3418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553" name="Google Shape;3553;p84"/>
          <p:cNvCxnSpPr>
            <a:stCxn id="3531" idx="2"/>
            <a:endCxn id="3534" idx="0"/>
          </p:cNvCxnSpPr>
          <p:nvPr/>
        </p:nvCxnSpPr>
        <p:spPr>
          <a:xfrm>
            <a:off x="1202437" y="1426324"/>
            <a:ext cx="0" cy="1497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4" name="Google Shape;3554;p84"/>
          <p:cNvCxnSpPr>
            <a:stCxn id="3534" idx="2"/>
          </p:cNvCxnSpPr>
          <p:nvPr/>
        </p:nvCxnSpPr>
        <p:spPr>
          <a:xfrm>
            <a:off x="1202437" y="2079048"/>
            <a:ext cx="0" cy="2067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55" name="Google Shape;3555;p84"/>
          <p:cNvCxnSpPr/>
          <p:nvPr/>
        </p:nvCxnSpPr>
        <p:spPr>
          <a:xfrm>
            <a:off x="1604650" y="2710123"/>
            <a:ext cx="285300" cy="4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56" name="Google Shape;3556;p84"/>
          <p:cNvCxnSpPr>
            <a:stCxn id="3557" idx="3"/>
            <a:endCxn id="3521" idx="1"/>
          </p:cNvCxnSpPr>
          <p:nvPr/>
        </p:nvCxnSpPr>
        <p:spPr>
          <a:xfrm flipH="1" rot="10800000">
            <a:off x="2809623" y="2428086"/>
            <a:ext cx="418800" cy="28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58" name="Google Shape;3558;p84"/>
          <p:cNvCxnSpPr>
            <a:endCxn id="3522" idx="1"/>
          </p:cNvCxnSpPr>
          <p:nvPr/>
        </p:nvCxnSpPr>
        <p:spPr>
          <a:xfrm>
            <a:off x="2809666" y="2709967"/>
            <a:ext cx="416700" cy="33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59" name="Google Shape;3559;p84"/>
          <p:cNvCxnSpPr>
            <a:stCxn id="3522" idx="0"/>
            <a:endCxn id="3521" idx="2"/>
          </p:cNvCxnSpPr>
          <p:nvPr/>
        </p:nvCxnSpPr>
        <p:spPr>
          <a:xfrm flipH="1" rot="10800000">
            <a:off x="3799055" y="2619054"/>
            <a:ext cx="2100" cy="237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60" name="Google Shape;3560;p84"/>
          <p:cNvCxnSpPr>
            <a:stCxn id="3521" idx="0"/>
            <a:endCxn id="3525" idx="1"/>
          </p:cNvCxnSpPr>
          <p:nvPr/>
        </p:nvCxnSpPr>
        <p:spPr>
          <a:xfrm rot="-5400000">
            <a:off x="4063762" y="1545023"/>
            <a:ext cx="429300" cy="9546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61" name="Google Shape;3561;p84"/>
          <p:cNvCxnSpPr>
            <a:stCxn id="3521" idx="3"/>
            <a:endCxn id="3523" idx="1"/>
          </p:cNvCxnSpPr>
          <p:nvPr/>
        </p:nvCxnSpPr>
        <p:spPr>
          <a:xfrm>
            <a:off x="4373801" y="2428086"/>
            <a:ext cx="381900" cy="620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62" name="Google Shape;3562;p84"/>
          <p:cNvCxnSpPr/>
          <p:nvPr/>
        </p:nvCxnSpPr>
        <p:spPr>
          <a:xfrm>
            <a:off x="4373801" y="2382243"/>
            <a:ext cx="381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63" name="Google Shape;3563;p84"/>
          <p:cNvCxnSpPr/>
          <p:nvPr/>
        </p:nvCxnSpPr>
        <p:spPr>
          <a:xfrm>
            <a:off x="4371744" y="3115950"/>
            <a:ext cx="381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64" name="Google Shape;3564;p84"/>
          <p:cNvCxnSpPr>
            <a:stCxn id="3525" idx="2"/>
            <a:endCxn id="3524" idx="0"/>
          </p:cNvCxnSpPr>
          <p:nvPr/>
        </p:nvCxnSpPr>
        <p:spPr>
          <a:xfrm>
            <a:off x="5402796" y="1998699"/>
            <a:ext cx="0" cy="238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65" name="Google Shape;3565;p84"/>
          <p:cNvCxnSpPr>
            <a:stCxn id="3524" idx="2"/>
            <a:endCxn id="3523" idx="0"/>
          </p:cNvCxnSpPr>
          <p:nvPr/>
        </p:nvCxnSpPr>
        <p:spPr>
          <a:xfrm>
            <a:off x="5402794" y="2619199"/>
            <a:ext cx="0" cy="237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66" name="Google Shape;3566;p84"/>
          <p:cNvCxnSpPr/>
          <p:nvPr/>
        </p:nvCxnSpPr>
        <p:spPr>
          <a:xfrm>
            <a:off x="6050023" y="1756786"/>
            <a:ext cx="329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67" name="Google Shape;3567;p84"/>
          <p:cNvCxnSpPr/>
          <p:nvPr/>
        </p:nvCxnSpPr>
        <p:spPr>
          <a:xfrm>
            <a:off x="6050023" y="2383636"/>
            <a:ext cx="329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68" name="Google Shape;3568;p84"/>
          <p:cNvCxnSpPr>
            <a:stCxn id="3523" idx="3"/>
            <a:endCxn id="3536" idx="1"/>
          </p:cNvCxnSpPr>
          <p:nvPr/>
        </p:nvCxnSpPr>
        <p:spPr>
          <a:xfrm>
            <a:off x="6050023" y="3048067"/>
            <a:ext cx="329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69" name="Google Shape;3569;p84"/>
          <p:cNvCxnSpPr>
            <a:stCxn id="3526" idx="2"/>
            <a:endCxn id="3537" idx="0"/>
          </p:cNvCxnSpPr>
          <p:nvPr/>
        </p:nvCxnSpPr>
        <p:spPr>
          <a:xfrm>
            <a:off x="7026591" y="1998699"/>
            <a:ext cx="0" cy="238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70" name="Google Shape;3570;p84"/>
          <p:cNvCxnSpPr>
            <a:stCxn id="3537" idx="2"/>
            <a:endCxn id="3536" idx="0"/>
          </p:cNvCxnSpPr>
          <p:nvPr/>
        </p:nvCxnSpPr>
        <p:spPr>
          <a:xfrm>
            <a:off x="7026589" y="2619199"/>
            <a:ext cx="0" cy="237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571" name="Google Shape;3571;p84"/>
          <p:cNvSpPr/>
          <p:nvPr/>
        </p:nvSpPr>
        <p:spPr>
          <a:xfrm>
            <a:off x="1889961" y="2523530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72" name="Google Shape;3572;p84"/>
          <p:cNvGrpSpPr/>
          <p:nvPr/>
        </p:nvGrpSpPr>
        <p:grpSpPr>
          <a:xfrm>
            <a:off x="951025" y="3351290"/>
            <a:ext cx="502800" cy="502800"/>
            <a:chOff x="951025" y="3351290"/>
            <a:chExt cx="502800" cy="502800"/>
          </a:xfrm>
        </p:grpSpPr>
        <p:sp>
          <p:nvSpPr>
            <p:cNvPr id="3573" name="Google Shape;3573;p84"/>
            <p:cNvSpPr/>
            <p:nvPr/>
          </p:nvSpPr>
          <p:spPr>
            <a:xfrm>
              <a:off x="951025" y="3351290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574" name="Google Shape;3574;p8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11537" y="3411788"/>
              <a:ext cx="381900" cy="381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75" name="Google Shape;3575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9062" y="169932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6162" y="231956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6162" y="294034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8" name="Google Shape;3578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6162" y="169931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9" name="Google Shape;3579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8187" y="294034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8187" y="231956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2962" y="294034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2962" y="231982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Google Shape;3583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82925" y="260645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Google Shape;3584;p84"/>
          <p:cNvPicPr preferRelativeResize="0"/>
          <p:nvPr/>
        </p:nvPicPr>
        <p:blipFill rotWithShape="1">
          <a:blip r:embed="rId10">
            <a:alphaModFix/>
          </a:blip>
          <a:srcRect b="-59115" l="-6931" r="-5592" t="-49478"/>
          <a:stretch/>
        </p:blipFill>
        <p:spPr>
          <a:xfrm>
            <a:off x="1744140" y="54652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9" name="Shape 3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Google Shape;3590;p85"/>
          <p:cNvSpPr/>
          <p:nvPr/>
        </p:nvSpPr>
        <p:spPr>
          <a:xfrm>
            <a:off x="1485600" y="1053288"/>
            <a:ext cx="4416000" cy="28632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1" name="Google Shape;3591;p85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Internet of Things &gt; MQTT to Pub/Sub Broker</a:t>
            </a:r>
            <a:endParaRPr/>
          </a:p>
        </p:txBody>
      </p:sp>
      <p:sp>
        <p:nvSpPr>
          <p:cNvPr id="3592" name="Google Shape;3592;p85"/>
          <p:cNvSpPr/>
          <p:nvPr/>
        </p:nvSpPr>
        <p:spPr>
          <a:xfrm>
            <a:off x="4593144" y="3314765"/>
            <a:ext cx="1207895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IoT Warehouse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3" name="Google Shape;3593;p85"/>
          <p:cNvSpPr/>
          <p:nvPr/>
        </p:nvSpPr>
        <p:spPr>
          <a:xfrm>
            <a:off x="4593145" y="1400564"/>
            <a:ext cx="1207895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IoT Application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4" name="Google Shape;3594;p85"/>
          <p:cNvSpPr/>
          <p:nvPr/>
        </p:nvSpPr>
        <p:spPr>
          <a:xfrm>
            <a:off x="4593145" y="2689275"/>
            <a:ext cx="1207895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Stream Analytics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5" name="Google Shape;3595;p85"/>
          <p:cNvSpPr/>
          <p:nvPr/>
        </p:nvSpPr>
        <p:spPr>
          <a:xfrm>
            <a:off x="4593145" y="2070135"/>
            <a:ext cx="1207895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IoT Topic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96" name="Google Shape;3596;p85"/>
          <p:cNvCxnSpPr>
            <a:stCxn id="3593" idx="2"/>
            <a:endCxn id="3595" idx="0"/>
          </p:cNvCxnSpPr>
          <p:nvPr/>
        </p:nvCxnSpPr>
        <p:spPr>
          <a:xfrm>
            <a:off x="5197092" y="1782790"/>
            <a:ext cx="0" cy="2874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597" name="Google Shape;3597;p85"/>
          <p:cNvCxnSpPr>
            <a:stCxn id="3595" idx="2"/>
            <a:endCxn id="3594" idx="0"/>
          </p:cNvCxnSpPr>
          <p:nvPr/>
        </p:nvCxnSpPr>
        <p:spPr>
          <a:xfrm>
            <a:off x="5197092" y="2452361"/>
            <a:ext cx="0" cy="237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598" name="Google Shape;3598;p85"/>
          <p:cNvCxnSpPr>
            <a:stCxn id="3594" idx="2"/>
            <a:endCxn id="3592" idx="0"/>
          </p:cNvCxnSpPr>
          <p:nvPr/>
        </p:nvCxnSpPr>
        <p:spPr>
          <a:xfrm>
            <a:off x="5197092" y="3071501"/>
            <a:ext cx="0" cy="243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grpSp>
        <p:nvGrpSpPr>
          <p:cNvPr id="3599" name="Google Shape;3599;p85"/>
          <p:cNvGrpSpPr/>
          <p:nvPr/>
        </p:nvGrpSpPr>
        <p:grpSpPr>
          <a:xfrm>
            <a:off x="848085" y="1898012"/>
            <a:ext cx="502920" cy="731520"/>
            <a:chOff x="250375" y="1379727"/>
            <a:chExt cx="502920" cy="731520"/>
          </a:xfrm>
        </p:grpSpPr>
        <p:sp>
          <p:nvSpPr>
            <p:cNvPr id="3600" name="Google Shape;3600;p85"/>
            <p:cNvSpPr/>
            <p:nvPr/>
          </p:nvSpPr>
          <p:spPr>
            <a:xfrm>
              <a:off x="250375" y="1379727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MQTT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01" name="Google Shape;3601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6951" y="141630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02" name="Google Shape;3602;p85"/>
          <p:cNvCxnSpPr>
            <a:stCxn id="3603" idx="1"/>
            <a:endCxn id="3600" idx="3"/>
          </p:cNvCxnSpPr>
          <p:nvPr/>
        </p:nvCxnSpPr>
        <p:spPr>
          <a:xfrm rot="10800000">
            <a:off x="1350986" y="2263630"/>
            <a:ext cx="2898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grpSp>
        <p:nvGrpSpPr>
          <p:cNvPr id="3604" name="Google Shape;3604;p85"/>
          <p:cNvGrpSpPr/>
          <p:nvPr/>
        </p:nvGrpSpPr>
        <p:grpSpPr>
          <a:xfrm>
            <a:off x="2842988" y="1738153"/>
            <a:ext cx="1456101" cy="1051556"/>
            <a:chOff x="2178037" y="1054764"/>
            <a:chExt cx="837899" cy="472992"/>
          </a:xfrm>
        </p:grpSpPr>
        <p:sp>
          <p:nvSpPr>
            <p:cNvPr id="3605" name="Google Shape;3605;p85"/>
            <p:cNvSpPr/>
            <p:nvPr/>
          </p:nvSpPr>
          <p:spPr>
            <a:xfrm>
              <a:off x="2178037" y="1054764"/>
              <a:ext cx="837899" cy="472992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85"/>
            <p:cNvSpPr txBox="1"/>
            <p:nvPr/>
          </p:nvSpPr>
          <p:spPr>
            <a:xfrm>
              <a:off x="2178037" y="1054764"/>
              <a:ext cx="792943" cy="137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Autoscaled Broker Tier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5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Custom MQTT &lt;-&gt; Cloud Pub/Sub broker</a:t>
              </a:r>
              <a:endParaRPr b="0" i="0" sz="55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07" name="Google Shape;3607;p85"/>
          <p:cNvGrpSpPr/>
          <p:nvPr/>
        </p:nvGrpSpPr>
        <p:grpSpPr>
          <a:xfrm>
            <a:off x="2935224" y="2078736"/>
            <a:ext cx="1182068" cy="618060"/>
            <a:chOff x="2935224" y="2078736"/>
            <a:chExt cx="1182068" cy="618060"/>
          </a:xfrm>
        </p:grpSpPr>
        <p:sp>
          <p:nvSpPr>
            <p:cNvPr id="3608" name="Google Shape;3608;p85"/>
            <p:cNvSpPr/>
            <p:nvPr/>
          </p:nvSpPr>
          <p:spPr>
            <a:xfrm>
              <a:off x="2983278" y="2129550"/>
              <a:ext cx="1134014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609" name="Google Shape;3609;p85"/>
            <p:cNvGrpSpPr/>
            <p:nvPr/>
          </p:nvGrpSpPr>
          <p:grpSpPr>
            <a:xfrm>
              <a:off x="2935224" y="2078736"/>
              <a:ext cx="1140179" cy="568678"/>
              <a:chOff x="2935224" y="2078736"/>
              <a:chExt cx="1140179" cy="568678"/>
            </a:xfrm>
          </p:grpSpPr>
          <p:sp>
            <p:nvSpPr>
              <p:cNvPr id="3610" name="Google Shape;3610;p85"/>
              <p:cNvSpPr/>
              <p:nvPr/>
            </p:nvSpPr>
            <p:spPr>
              <a:xfrm>
                <a:off x="2935224" y="2078736"/>
                <a:ext cx="1137363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MQTT Broker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11" name="Google Shape;3611;p85"/>
              <p:cNvSpPr txBox="1"/>
              <p:nvPr/>
            </p:nvSpPr>
            <p:spPr>
              <a:xfrm>
                <a:off x="3360815" y="2475827"/>
                <a:ext cx="634827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RabbitMQ™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12" name="Google Shape;3612;p85"/>
              <p:cNvCxnSpPr/>
              <p:nvPr/>
            </p:nvCxnSpPr>
            <p:spPr>
              <a:xfrm>
                <a:off x="3355595" y="2438015"/>
                <a:ext cx="71980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3613" name="Google Shape;3613;p85"/>
          <p:cNvCxnSpPr>
            <a:stCxn id="3614" idx="3"/>
            <a:endCxn id="3605" idx="1"/>
          </p:cNvCxnSpPr>
          <p:nvPr/>
        </p:nvCxnSpPr>
        <p:spPr>
          <a:xfrm>
            <a:off x="2574788" y="2263631"/>
            <a:ext cx="2682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615" name="Google Shape;3615;p85"/>
          <p:cNvCxnSpPr>
            <a:stCxn id="3595" idx="1"/>
            <a:endCxn id="3605" idx="3"/>
          </p:cNvCxnSpPr>
          <p:nvPr/>
        </p:nvCxnSpPr>
        <p:spPr>
          <a:xfrm flipH="1">
            <a:off x="4299145" y="2261248"/>
            <a:ext cx="294000" cy="27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3616" name="Google Shape;3616;p85"/>
          <p:cNvSpPr/>
          <p:nvPr/>
        </p:nvSpPr>
        <p:spPr>
          <a:xfrm>
            <a:off x="695675" y="558975"/>
            <a:ext cx="53883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Internet of Things &gt; MQTT to Pub/Sub Broker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3" name="Google Shape;3603;p85"/>
          <p:cNvSpPr/>
          <p:nvPr/>
        </p:nvSpPr>
        <p:spPr>
          <a:xfrm>
            <a:off x="1640786" y="2072830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7" name="Google Shape;361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250" y="215567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378" y="2746837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9" name="Google Shape;3619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2364" y="3396486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0" name="Google Shape;362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3655" y="2107770"/>
            <a:ext cx="238725" cy="2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1" name="Google Shape;3621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3753" y="1514135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2" name="Google Shape;3622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16212" y="215567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3" name="Google Shape;3623;p85"/>
          <p:cNvPicPr preferRelativeResize="0"/>
          <p:nvPr/>
        </p:nvPicPr>
        <p:blipFill rotWithShape="1">
          <a:blip r:embed="rId10">
            <a:alphaModFix/>
          </a:blip>
          <a:srcRect b="-59115" l="-6931" r="-5592" t="-49478"/>
          <a:stretch/>
        </p:blipFill>
        <p:spPr>
          <a:xfrm>
            <a:off x="1525431" y="107992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p86"/>
          <p:cNvSpPr/>
          <p:nvPr/>
        </p:nvSpPr>
        <p:spPr>
          <a:xfrm>
            <a:off x="2843075" y="972175"/>
            <a:ext cx="5124730" cy="3520004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0" name="Google Shape;3630;p86"/>
          <p:cNvGrpSpPr/>
          <p:nvPr/>
        </p:nvGrpSpPr>
        <p:grpSpPr>
          <a:xfrm>
            <a:off x="2976875" y="1953736"/>
            <a:ext cx="1014966" cy="1508755"/>
            <a:chOff x="2178036" y="1054764"/>
            <a:chExt cx="584052" cy="678641"/>
          </a:xfrm>
        </p:grpSpPr>
        <p:sp>
          <p:nvSpPr>
            <p:cNvPr id="3631" name="Google Shape;3631;p86"/>
            <p:cNvSpPr/>
            <p:nvPr/>
          </p:nvSpPr>
          <p:spPr>
            <a:xfrm>
              <a:off x="2178036" y="1054764"/>
              <a:ext cx="584052" cy="67864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86"/>
            <p:cNvSpPr txBox="1"/>
            <p:nvPr/>
          </p:nvSpPr>
          <p:spPr>
            <a:xfrm>
              <a:off x="2178037" y="1054764"/>
              <a:ext cx="20718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Ingest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33" name="Google Shape;3633;p86"/>
          <p:cNvGrpSpPr/>
          <p:nvPr/>
        </p:nvGrpSpPr>
        <p:grpSpPr>
          <a:xfrm>
            <a:off x="4106729" y="1953734"/>
            <a:ext cx="927838" cy="640077"/>
            <a:chOff x="2178037" y="1054764"/>
            <a:chExt cx="533915" cy="287908"/>
          </a:xfrm>
        </p:grpSpPr>
        <p:sp>
          <p:nvSpPr>
            <p:cNvPr id="3634" name="Google Shape;3634;p86"/>
            <p:cNvSpPr/>
            <p:nvPr/>
          </p:nvSpPr>
          <p:spPr>
            <a:xfrm>
              <a:off x="2178038" y="1054764"/>
              <a:ext cx="533914" cy="28790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86"/>
            <p:cNvSpPr txBox="1"/>
            <p:nvPr/>
          </p:nvSpPr>
          <p:spPr>
            <a:xfrm>
              <a:off x="2178037" y="1054764"/>
              <a:ext cx="279136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Pipelines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36" name="Google Shape;3636;p86"/>
          <p:cNvGrpSpPr/>
          <p:nvPr/>
        </p:nvGrpSpPr>
        <p:grpSpPr>
          <a:xfrm>
            <a:off x="5413992" y="1048479"/>
            <a:ext cx="964678" cy="1399026"/>
            <a:chOff x="2178037" y="1054764"/>
            <a:chExt cx="533915" cy="629285"/>
          </a:xfrm>
        </p:grpSpPr>
        <p:sp>
          <p:nvSpPr>
            <p:cNvPr id="3637" name="Google Shape;3637;p86"/>
            <p:cNvSpPr/>
            <p:nvPr/>
          </p:nvSpPr>
          <p:spPr>
            <a:xfrm>
              <a:off x="2178038" y="1054764"/>
              <a:ext cx="533914" cy="629285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86"/>
            <p:cNvSpPr txBox="1"/>
            <p:nvPr/>
          </p:nvSpPr>
          <p:spPr>
            <a:xfrm>
              <a:off x="2178037" y="1054764"/>
              <a:ext cx="23653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Storage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39" name="Google Shape;3639;p86"/>
          <p:cNvGrpSpPr/>
          <p:nvPr/>
        </p:nvGrpSpPr>
        <p:grpSpPr>
          <a:xfrm>
            <a:off x="5418304" y="2548050"/>
            <a:ext cx="938176" cy="1398988"/>
            <a:chOff x="2178037" y="1054764"/>
            <a:chExt cx="539864" cy="797917"/>
          </a:xfrm>
        </p:grpSpPr>
        <p:sp>
          <p:nvSpPr>
            <p:cNvPr id="3640" name="Google Shape;3640;p86"/>
            <p:cNvSpPr/>
            <p:nvPr/>
          </p:nvSpPr>
          <p:spPr>
            <a:xfrm>
              <a:off x="2178038" y="1054764"/>
              <a:ext cx="539863" cy="797917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86"/>
            <p:cNvSpPr txBox="1"/>
            <p:nvPr/>
          </p:nvSpPr>
          <p:spPr>
            <a:xfrm>
              <a:off x="2178037" y="1054764"/>
              <a:ext cx="280058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2" name="Google Shape;3642;p86"/>
          <p:cNvGrpSpPr/>
          <p:nvPr/>
        </p:nvGrpSpPr>
        <p:grpSpPr>
          <a:xfrm>
            <a:off x="6804968" y="1935447"/>
            <a:ext cx="1024962" cy="1527342"/>
            <a:chOff x="2178037" y="1054764"/>
            <a:chExt cx="589804" cy="687001"/>
          </a:xfrm>
        </p:grpSpPr>
        <p:sp>
          <p:nvSpPr>
            <p:cNvPr id="3643" name="Google Shape;3643;p86"/>
            <p:cNvSpPr/>
            <p:nvPr/>
          </p:nvSpPr>
          <p:spPr>
            <a:xfrm>
              <a:off x="2178041" y="1054765"/>
              <a:ext cx="589800" cy="6870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86"/>
            <p:cNvSpPr txBox="1"/>
            <p:nvPr/>
          </p:nvSpPr>
          <p:spPr>
            <a:xfrm>
              <a:off x="2178037" y="1054764"/>
              <a:ext cx="381528" cy="144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Application &amp;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Presentation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5" name="Google Shape;3645;p86"/>
          <p:cNvGrpSpPr/>
          <p:nvPr/>
        </p:nvGrpSpPr>
        <p:grpSpPr>
          <a:xfrm>
            <a:off x="1992103" y="972185"/>
            <a:ext cx="668686" cy="3519953"/>
            <a:chOff x="2178037" y="1054764"/>
            <a:chExt cx="1146188" cy="637511"/>
          </a:xfrm>
        </p:grpSpPr>
        <p:sp>
          <p:nvSpPr>
            <p:cNvPr id="3646" name="Google Shape;3646;p86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86"/>
            <p:cNvSpPr txBox="1"/>
            <p:nvPr/>
          </p:nvSpPr>
          <p:spPr>
            <a:xfrm>
              <a:off x="2178037" y="1054764"/>
              <a:ext cx="784798" cy="79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Standard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br>
                <a:rPr b="0" i="0" lang="en-US" sz="8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HTTPS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8" name="Google Shape;3648;p86"/>
          <p:cNvGrpSpPr/>
          <p:nvPr/>
        </p:nvGrpSpPr>
        <p:grpSpPr>
          <a:xfrm>
            <a:off x="1125995" y="972190"/>
            <a:ext cx="677512" cy="3519953"/>
            <a:chOff x="2178037" y="1054764"/>
            <a:chExt cx="1146188" cy="637511"/>
          </a:xfrm>
        </p:grpSpPr>
        <p:sp>
          <p:nvSpPr>
            <p:cNvPr id="3649" name="Google Shape;3649;p86"/>
            <p:cNvSpPr/>
            <p:nvPr/>
          </p:nvSpPr>
          <p:spPr>
            <a:xfrm>
              <a:off x="2178037" y="1054764"/>
              <a:ext cx="1146188" cy="637511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86"/>
            <p:cNvSpPr txBox="1"/>
            <p:nvPr/>
          </p:nvSpPr>
          <p:spPr>
            <a:xfrm>
              <a:off x="2178037" y="1054764"/>
              <a:ext cx="983388" cy="102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Constrained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br>
                <a:rPr b="0" i="0" lang="en-US" sz="8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Non-TCP</a:t>
              </a:r>
              <a:b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e.g. BLE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51" name="Google Shape;3651;p86"/>
          <p:cNvGrpSpPr/>
          <p:nvPr/>
        </p:nvGrpSpPr>
        <p:grpSpPr>
          <a:xfrm>
            <a:off x="1208373" y="2480205"/>
            <a:ext cx="502920" cy="502920"/>
            <a:chOff x="433514" y="2354433"/>
            <a:chExt cx="502920" cy="502920"/>
          </a:xfrm>
        </p:grpSpPr>
        <p:sp>
          <p:nvSpPr>
            <p:cNvPr id="3652" name="Google Shape;3652;p8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53" name="Google Shape;3653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4" name="Google Shape;3654;p86"/>
          <p:cNvGrpSpPr/>
          <p:nvPr/>
        </p:nvGrpSpPr>
        <p:grpSpPr>
          <a:xfrm>
            <a:off x="1208373" y="3331743"/>
            <a:ext cx="502920" cy="502920"/>
            <a:chOff x="433514" y="2354433"/>
            <a:chExt cx="502920" cy="502920"/>
          </a:xfrm>
        </p:grpSpPr>
        <p:sp>
          <p:nvSpPr>
            <p:cNvPr id="3655" name="Google Shape;3655;p8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56" name="Google Shape;3656;p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7" name="Google Shape;3657;p86"/>
          <p:cNvGrpSpPr/>
          <p:nvPr/>
        </p:nvGrpSpPr>
        <p:grpSpPr>
          <a:xfrm>
            <a:off x="2071818" y="2420769"/>
            <a:ext cx="502920" cy="621792"/>
            <a:chOff x="353039" y="3389374"/>
            <a:chExt cx="502920" cy="621792"/>
          </a:xfrm>
        </p:grpSpPr>
        <p:sp>
          <p:nvSpPr>
            <p:cNvPr id="3658" name="Google Shape;3658;p86"/>
            <p:cNvSpPr/>
            <p:nvPr/>
          </p:nvSpPr>
          <p:spPr>
            <a:xfrm>
              <a:off x="353039" y="3389374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59" name="Google Shape;3659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9656" y="342454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0" name="Google Shape;3660;p86"/>
          <p:cNvGrpSpPr/>
          <p:nvPr/>
        </p:nvGrpSpPr>
        <p:grpSpPr>
          <a:xfrm>
            <a:off x="1208373" y="1637777"/>
            <a:ext cx="502920" cy="502920"/>
            <a:chOff x="433514" y="2354433"/>
            <a:chExt cx="502920" cy="502920"/>
          </a:xfrm>
        </p:grpSpPr>
        <p:sp>
          <p:nvSpPr>
            <p:cNvPr id="3661" name="Google Shape;3661;p8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62" name="Google Shape;3662;p8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3" name="Google Shape;3663;p86"/>
          <p:cNvGrpSpPr/>
          <p:nvPr/>
        </p:nvGrpSpPr>
        <p:grpSpPr>
          <a:xfrm>
            <a:off x="2071818" y="1637777"/>
            <a:ext cx="502920" cy="502920"/>
            <a:chOff x="433514" y="2354433"/>
            <a:chExt cx="502920" cy="502920"/>
          </a:xfrm>
        </p:grpSpPr>
        <p:sp>
          <p:nvSpPr>
            <p:cNvPr id="3664" name="Google Shape;3664;p8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65" name="Google Shape;3665;p8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6" name="Google Shape;3666;p86"/>
          <p:cNvGrpSpPr/>
          <p:nvPr/>
        </p:nvGrpSpPr>
        <p:grpSpPr>
          <a:xfrm>
            <a:off x="2071818" y="3330639"/>
            <a:ext cx="502920" cy="502920"/>
            <a:chOff x="433514" y="2354433"/>
            <a:chExt cx="502920" cy="502920"/>
          </a:xfrm>
        </p:grpSpPr>
        <p:sp>
          <p:nvSpPr>
            <p:cNvPr id="3667" name="Google Shape;3667;p8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68" name="Google Shape;3668;p8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69" name="Google Shape;3669;p86"/>
          <p:cNvCxnSpPr>
            <a:stCxn id="3649" idx="3"/>
            <a:endCxn id="3658" idx="1"/>
          </p:cNvCxnSpPr>
          <p:nvPr/>
        </p:nvCxnSpPr>
        <p:spPr>
          <a:xfrm flipH="1" rot="10800000">
            <a:off x="1803506" y="2731567"/>
            <a:ext cx="268200" cy="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670" name="Google Shape;3670;p86"/>
          <p:cNvCxnSpPr>
            <a:stCxn id="3646" idx="3"/>
          </p:cNvCxnSpPr>
          <p:nvPr/>
        </p:nvCxnSpPr>
        <p:spPr>
          <a:xfrm>
            <a:off x="2660789" y="2732162"/>
            <a:ext cx="3168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671" name="Google Shape;3671;p86"/>
          <p:cNvCxnSpPr/>
          <p:nvPr/>
        </p:nvCxnSpPr>
        <p:spPr>
          <a:xfrm>
            <a:off x="3935456" y="2364572"/>
            <a:ext cx="144900" cy="3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672" name="Google Shape;3672;p86"/>
          <p:cNvCxnSpPr>
            <a:stCxn id="3673" idx="3"/>
          </p:cNvCxnSpPr>
          <p:nvPr/>
        </p:nvCxnSpPr>
        <p:spPr>
          <a:xfrm>
            <a:off x="3935456" y="3223730"/>
            <a:ext cx="1482900" cy="500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674" name="Google Shape;3674;p86"/>
          <p:cNvCxnSpPr>
            <a:stCxn id="3637" idx="1"/>
            <a:endCxn id="3640" idx="1"/>
          </p:cNvCxnSpPr>
          <p:nvPr/>
        </p:nvCxnSpPr>
        <p:spPr>
          <a:xfrm>
            <a:off x="5413994" y="1747992"/>
            <a:ext cx="4200" cy="1499700"/>
          </a:xfrm>
          <a:prstGeom prst="bentConnector3">
            <a:avLst>
              <a:gd fmla="val -566964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675" name="Google Shape;3675;p86"/>
          <p:cNvCxnSpPr/>
          <p:nvPr/>
        </p:nvCxnSpPr>
        <p:spPr>
          <a:xfrm>
            <a:off x="5035550" y="2389073"/>
            <a:ext cx="141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6" name="Google Shape;3676;p86"/>
          <p:cNvCxnSpPr>
            <a:stCxn id="3637" idx="3"/>
            <a:endCxn id="3640" idx="3"/>
          </p:cNvCxnSpPr>
          <p:nvPr/>
        </p:nvCxnSpPr>
        <p:spPr>
          <a:xfrm flipH="1">
            <a:off x="6356470" y="1747992"/>
            <a:ext cx="22200" cy="1499700"/>
          </a:xfrm>
          <a:prstGeom prst="bentConnector3">
            <a:avLst>
              <a:gd fmla="val -1072635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7" name="Google Shape;3677;p86"/>
          <p:cNvCxnSpPr/>
          <p:nvPr/>
        </p:nvCxnSpPr>
        <p:spPr>
          <a:xfrm>
            <a:off x="6616800" y="2689625"/>
            <a:ext cx="1863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678" name="Google Shape;3678;p86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Internet of Things &gt; Sensor stream ingest and processing</a:t>
            </a:r>
            <a:endParaRPr/>
          </a:p>
        </p:txBody>
      </p:sp>
      <p:sp>
        <p:nvSpPr>
          <p:cNvPr id="3679" name="Google Shape;3679;p86"/>
          <p:cNvSpPr/>
          <p:nvPr/>
        </p:nvSpPr>
        <p:spPr>
          <a:xfrm>
            <a:off x="973600" y="558975"/>
            <a:ext cx="71553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Internet of Things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Sensor stream ingest and processing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0" name="Google Shape;3680;p86"/>
          <p:cNvSpPr/>
          <p:nvPr/>
        </p:nvSpPr>
        <p:spPr>
          <a:xfrm>
            <a:off x="6846326" y="2281375"/>
            <a:ext cx="940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1" name="Google Shape;3681;p86"/>
          <p:cNvSpPr/>
          <p:nvPr/>
        </p:nvSpPr>
        <p:spPr>
          <a:xfrm>
            <a:off x="6846325" y="2659825"/>
            <a:ext cx="940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2" name="Google Shape;3682;p86"/>
          <p:cNvSpPr/>
          <p:nvPr/>
        </p:nvSpPr>
        <p:spPr>
          <a:xfrm>
            <a:off x="5456553" y="1266380"/>
            <a:ext cx="8697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Storage    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3" name="Google Shape;3683;p86"/>
          <p:cNvSpPr/>
          <p:nvPr/>
        </p:nvSpPr>
        <p:spPr>
          <a:xfrm>
            <a:off x="3018372" y="2182567"/>
            <a:ext cx="9144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4" name="Google Shape;3684;p86"/>
          <p:cNvSpPr/>
          <p:nvPr/>
        </p:nvSpPr>
        <p:spPr>
          <a:xfrm>
            <a:off x="5458197" y="2765996"/>
            <a:ext cx="8406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5" name="Google Shape;3685;p86"/>
          <p:cNvSpPr/>
          <p:nvPr/>
        </p:nvSpPr>
        <p:spPr>
          <a:xfrm>
            <a:off x="3018373" y="2609256"/>
            <a:ext cx="914400" cy="3870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6" name="Google Shape;3686;p86"/>
          <p:cNvSpPr/>
          <p:nvPr/>
        </p:nvSpPr>
        <p:spPr>
          <a:xfrm>
            <a:off x="3018373" y="3037866"/>
            <a:ext cx="914400" cy="3870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7" name="Google Shape;3687;p86"/>
          <p:cNvSpPr/>
          <p:nvPr/>
        </p:nvSpPr>
        <p:spPr>
          <a:xfrm>
            <a:off x="4150837" y="2183883"/>
            <a:ext cx="8361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8" name="Google Shape;3688;p86"/>
          <p:cNvSpPr/>
          <p:nvPr/>
        </p:nvSpPr>
        <p:spPr>
          <a:xfrm>
            <a:off x="5456553" y="1646538"/>
            <a:ext cx="8697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9" name="Google Shape;3689;p86"/>
          <p:cNvSpPr/>
          <p:nvPr/>
        </p:nvSpPr>
        <p:spPr>
          <a:xfrm>
            <a:off x="5456553" y="2026657"/>
            <a:ext cx="8676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Bigtable 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0" name="Google Shape;3690;p86"/>
          <p:cNvSpPr/>
          <p:nvPr/>
        </p:nvSpPr>
        <p:spPr>
          <a:xfrm>
            <a:off x="5458198" y="3142745"/>
            <a:ext cx="842400" cy="3870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1" name="Google Shape;3691;p86"/>
          <p:cNvSpPr/>
          <p:nvPr/>
        </p:nvSpPr>
        <p:spPr>
          <a:xfrm>
            <a:off x="5458197" y="3520107"/>
            <a:ext cx="8424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2" name="Google Shape;3692;p86"/>
          <p:cNvSpPr/>
          <p:nvPr/>
        </p:nvSpPr>
        <p:spPr>
          <a:xfrm>
            <a:off x="6846325" y="3040750"/>
            <a:ext cx="940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3" name="Google Shape;3693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1043" y="2237957"/>
            <a:ext cx="238725" cy="2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4" name="Google Shape;3694;p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63650" y="2710927"/>
            <a:ext cx="260325" cy="18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5" name="Google Shape;3695;p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63647" y="3111007"/>
            <a:ext cx="260325" cy="26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6" name="Google Shape;3696;p8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66240" y="2252350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7" name="Google Shape;3697;p8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35611" y="2095791"/>
            <a:ext cx="201300" cy="22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8" name="Google Shape;3698;p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35599" y="137728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9" name="Google Shape;3699;p8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16888" y="1789304"/>
            <a:ext cx="238725" cy="1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0" name="Google Shape;3700;p8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35603" y="2847062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1" name="Google Shape;3701;p8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43189" y="3233511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2" name="Google Shape;3702;p8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09750" y="3579575"/>
            <a:ext cx="268200" cy="2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3" name="Google Shape;3703;p8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30303" y="2376322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4" name="Google Shape;3704;p8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941425" y="313321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5" name="Google Shape;3705;p8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913925" y="2745699"/>
            <a:ext cx="271475" cy="3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6" name="Google Shape;3706;p86"/>
          <p:cNvPicPr preferRelativeResize="0"/>
          <p:nvPr/>
        </p:nvPicPr>
        <p:blipFill rotWithShape="1">
          <a:blip r:embed="rId21">
            <a:alphaModFix/>
          </a:blip>
          <a:srcRect b="-59115" l="-6931" r="-5592" t="-49478"/>
          <a:stretch/>
        </p:blipFill>
        <p:spPr>
          <a:xfrm>
            <a:off x="2877248" y="100372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87"/>
          <p:cNvSpPr/>
          <p:nvPr/>
        </p:nvSpPr>
        <p:spPr>
          <a:xfrm>
            <a:off x="2127125" y="4318000"/>
            <a:ext cx="4121700" cy="502800"/>
          </a:xfrm>
          <a:prstGeom prst="rect">
            <a:avLst/>
          </a:prstGeom>
          <a:noFill/>
          <a:ln cap="flat" cmpd="sng" w="9525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3" name="Google Shape;3713;p87"/>
          <p:cNvSpPr/>
          <p:nvPr/>
        </p:nvSpPr>
        <p:spPr>
          <a:xfrm>
            <a:off x="1979825" y="591150"/>
            <a:ext cx="4968900" cy="35787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4" name="Google Shape;3714;p87"/>
          <p:cNvGrpSpPr/>
          <p:nvPr/>
        </p:nvGrpSpPr>
        <p:grpSpPr>
          <a:xfrm>
            <a:off x="4197193" y="1168069"/>
            <a:ext cx="1362493" cy="1664201"/>
            <a:chOff x="2178035" y="1054764"/>
            <a:chExt cx="784033" cy="748561"/>
          </a:xfrm>
        </p:grpSpPr>
        <p:sp>
          <p:nvSpPr>
            <p:cNvPr id="3715" name="Google Shape;3715;p87"/>
            <p:cNvSpPr/>
            <p:nvPr/>
          </p:nvSpPr>
          <p:spPr>
            <a:xfrm>
              <a:off x="2178035" y="1054764"/>
              <a:ext cx="784033" cy="74856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87"/>
            <p:cNvSpPr txBox="1"/>
            <p:nvPr/>
          </p:nvSpPr>
          <p:spPr>
            <a:xfrm>
              <a:off x="2178037" y="1054764"/>
              <a:ext cx="317879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us-east1-d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17" name="Google Shape;3717;p87"/>
          <p:cNvGrpSpPr/>
          <p:nvPr/>
        </p:nvGrpSpPr>
        <p:grpSpPr>
          <a:xfrm>
            <a:off x="4197193" y="3076431"/>
            <a:ext cx="1362493" cy="941830"/>
            <a:chOff x="2178035" y="1054764"/>
            <a:chExt cx="784033" cy="423637"/>
          </a:xfrm>
        </p:grpSpPr>
        <p:sp>
          <p:nvSpPr>
            <p:cNvPr id="3718" name="Google Shape;3718;p87"/>
            <p:cNvSpPr/>
            <p:nvPr/>
          </p:nvSpPr>
          <p:spPr>
            <a:xfrm>
              <a:off x="2178035" y="1054764"/>
              <a:ext cx="784033" cy="423637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87"/>
            <p:cNvSpPr txBox="1"/>
            <p:nvPr/>
          </p:nvSpPr>
          <p:spPr>
            <a:xfrm>
              <a:off x="2178037" y="1054764"/>
              <a:ext cx="369536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us-central1-f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20" name="Google Shape;3720;p87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Dev Test &gt; Continuous Delivery with Spinnaker</a:t>
            </a:r>
            <a:endParaRPr/>
          </a:p>
        </p:txBody>
      </p:sp>
      <p:grpSp>
        <p:nvGrpSpPr>
          <p:cNvPr id="3721" name="Google Shape;3721;p87"/>
          <p:cNvGrpSpPr/>
          <p:nvPr/>
        </p:nvGrpSpPr>
        <p:grpSpPr>
          <a:xfrm>
            <a:off x="4286630" y="1406082"/>
            <a:ext cx="1182068" cy="618060"/>
            <a:chOff x="4286630" y="1406082"/>
            <a:chExt cx="1182068" cy="618060"/>
          </a:xfrm>
        </p:grpSpPr>
        <p:sp>
          <p:nvSpPr>
            <p:cNvPr id="3722" name="Google Shape;3722;p87"/>
            <p:cNvSpPr/>
            <p:nvPr/>
          </p:nvSpPr>
          <p:spPr>
            <a:xfrm>
              <a:off x="4334684" y="1456896"/>
              <a:ext cx="1134014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723" name="Google Shape;3723;p87"/>
            <p:cNvGrpSpPr/>
            <p:nvPr/>
          </p:nvGrpSpPr>
          <p:grpSpPr>
            <a:xfrm>
              <a:off x="4286630" y="1406082"/>
              <a:ext cx="1140179" cy="568678"/>
              <a:chOff x="4286630" y="1406082"/>
              <a:chExt cx="1140179" cy="568678"/>
            </a:xfrm>
          </p:grpSpPr>
          <p:sp>
            <p:nvSpPr>
              <p:cNvPr id="3724" name="Google Shape;3724;p87"/>
              <p:cNvSpPr/>
              <p:nvPr/>
            </p:nvSpPr>
            <p:spPr>
              <a:xfrm>
                <a:off x="4286630" y="1406082"/>
                <a:ext cx="1137363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Test Instances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25" name="Google Shape;3725;p87"/>
              <p:cNvSpPr txBox="1"/>
              <p:nvPr/>
            </p:nvSpPr>
            <p:spPr>
              <a:xfrm>
                <a:off x="4712221" y="1803173"/>
                <a:ext cx="634827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Build Artifact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26" name="Google Shape;3726;p87"/>
              <p:cNvCxnSpPr/>
              <p:nvPr/>
            </p:nvCxnSpPr>
            <p:spPr>
              <a:xfrm>
                <a:off x="4707001" y="1765361"/>
                <a:ext cx="71980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3727" name="Google Shape;3727;p87"/>
          <p:cNvGrpSpPr/>
          <p:nvPr/>
        </p:nvGrpSpPr>
        <p:grpSpPr>
          <a:xfrm>
            <a:off x="4286630" y="2119141"/>
            <a:ext cx="1182068" cy="618060"/>
            <a:chOff x="4286630" y="2119141"/>
            <a:chExt cx="1182068" cy="618060"/>
          </a:xfrm>
        </p:grpSpPr>
        <p:sp>
          <p:nvSpPr>
            <p:cNvPr id="3728" name="Google Shape;3728;p87"/>
            <p:cNvSpPr/>
            <p:nvPr/>
          </p:nvSpPr>
          <p:spPr>
            <a:xfrm>
              <a:off x="4334684" y="2169955"/>
              <a:ext cx="1134014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729" name="Google Shape;3729;p87"/>
            <p:cNvGrpSpPr/>
            <p:nvPr/>
          </p:nvGrpSpPr>
          <p:grpSpPr>
            <a:xfrm>
              <a:off x="4286630" y="2119141"/>
              <a:ext cx="1140179" cy="568678"/>
              <a:chOff x="4286630" y="2119141"/>
              <a:chExt cx="1140179" cy="568678"/>
            </a:xfrm>
          </p:grpSpPr>
          <p:sp>
            <p:nvSpPr>
              <p:cNvPr id="3730" name="Google Shape;3730;p87"/>
              <p:cNvSpPr/>
              <p:nvPr/>
            </p:nvSpPr>
            <p:spPr>
              <a:xfrm>
                <a:off x="4286630" y="2119141"/>
                <a:ext cx="1137363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Prod Instances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31" name="Google Shape;3731;p87"/>
              <p:cNvSpPr txBox="1"/>
              <p:nvPr/>
            </p:nvSpPr>
            <p:spPr>
              <a:xfrm>
                <a:off x="4712221" y="2516232"/>
                <a:ext cx="634827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Autoscaler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32" name="Google Shape;3732;p87"/>
              <p:cNvCxnSpPr/>
              <p:nvPr/>
            </p:nvCxnSpPr>
            <p:spPr>
              <a:xfrm>
                <a:off x="4707001" y="2478420"/>
                <a:ext cx="71980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3733" name="Google Shape;3733;p87"/>
          <p:cNvGrpSpPr/>
          <p:nvPr/>
        </p:nvGrpSpPr>
        <p:grpSpPr>
          <a:xfrm>
            <a:off x="4286630" y="3312941"/>
            <a:ext cx="1182068" cy="618060"/>
            <a:chOff x="4286630" y="3312941"/>
            <a:chExt cx="1182068" cy="618060"/>
          </a:xfrm>
        </p:grpSpPr>
        <p:sp>
          <p:nvSpPr>
            <p:cNvPr id="3734" name="Google Shape;3734;p87"/>
            <p:cNvSpPr/>
            <p:nvPr/>
          </p:nvSpPr>
          <p:spPr>
            <a:xfrm>
              <a:off x="4334684" y="3363755"/>
              <a:ext cx="1134014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735" name="Google Shape;3735;p87"/>
            <p:cNvGrpSpPr/>
            <p:nvPr/>
          </p:nvGrpSpPr>
          <p:grpSpPr>
            <a:xfrm>
              <a:off x="4286630" y="3312941"/>
              <a:ext cx="1140179" cy="568678"/>
              <a:chOff x="4286630" y="3312941"/>
              <a:chExt cx="1140179" cy="568678"/>
            </a:xfrm>
          </p:grpSpPr>
          <p:sp>
            <p:nvSpPr>
              <p:cNvPr id="3736" name="Google Shape;3736;p87"/>
              <p:cNvSpPr/>
              <p:nvPr/>
            </p:nvSpPr>
            <p:spPr>
              <a:xfrm>
                <a:off x="4286630" y="3312941"/>
                <a:ext cx="1137363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Prod Instances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37" name="Google Shape;3737;p87"/>
              <p:cNvSpPr txBox="1"/>
              <p:nvPr/>
            </p:nvSpPr>
            <p:spPr>
              <a:xfrm>
                <a:off x="4712221" y="3710032"/>
                <a:ext cx="634827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Autoscaler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38" name="Google Shape;3738;p87"/>
              <p:cNvCxnSpPr/>
              <p:nvPr/>
            </p:nvCxnSpPr>
            <p:spPr>
              <a:xfrm>
                <a:off x="4707001" y="3672220"/>
                <a:ext cx="71980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3739" name="Google Shape;3739;p87"/>
          <p:cNvGrpSpPr/>
          <p:nvPr/>
        </p:nvGrpSpPr>
        <p:grpSpPr>
          <a:xfrm>
            <a:off x="1079637" y="1089856"/>
            <a:ext cx="668686" cy="923537"/>
            <a:chOff x="2178037" y="1054764"/>
            <a:chExt cx="1146188" cy="167265"/>
          </a:xfrm>
        </p:grpSpPr>
        <p:sp>
          <p:nvSpPr>
            <p:cNvPr id="3740" name="Google Shape;3740;p87"/>
            <p:cNvSpPr/>
            <p:nvPr/>
          </p:nvSpPr>
          <p:spPr>
            <a:xfrm>
              <a:off x="2178037" y="1054764"/>
              <a:ext cx="1146188" cy="167265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87"/>
            <p:cNvSpPr txBox="1"/>
            <p:nvPr/>
          </p:nvSpPr>
          <p:spPr>
            <a:xfrm>
              <a:off x="2178037" y="1054764"/>
              <a:ext cx="1070577" cy="5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Team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2" name="Google Shape;3742;p87"/>
          <p:cNvGrpSpPr/>
          <p:nvPr/>
        </p:nvGrpSpPr>
        <p:grpSpPr>
          <a:xfrm>
            <a:off x="7154325" y="2214146"/>
            <a:ext cx="677512" cy="1389874"/>
            <a:chOff x="2178037" y="1054764"/>
            <a:chExt cx="1146188" cy="251725"/>
          </a:xfrm>
        </p:grpSpPr>
        <p:sp>
          <p:nvSpPr>
            <p:cNvPr id="3743" name="Google Shape;3743;p87"/>
            <p:cNvSpPr/>
            <p:nvPr/>
          </p:nvSpPr>
          <p:spPr>
            <a:xfrm>
              <a:off x="2178037" y="1054764"/>
              <a:ext cx="1146188" cy="251725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87"/>
            <p:cNvSpPr txBox="1"/>
            <p:nvPr/>
          </p:nvSpPr>
          <p:spPr>
            <a:xfrm>
              <a:off x="2178037" y="1054764"/>
              <a:ext cx="549461" cy="31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Users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5" name="Google Shape;3745;p87"/>
          <p:cNvGrpSpPr/>
          <p:nvPr/>
        </p:nvGrpSpPr>
        <p:grpSpPr>
          <a:xfrm>
            <a:off x="1159352" y="1418485"/>
            <a:ext cx="502920" cy="502920"/>
            <a:chOff x="433514" y="2354433"/>
            <a:chExt cx="502920" cy="502920"/>
          </a:xfrm>
        </p:grpSpPr>
        <p:sp>
          <p:nvSpPr>
            <p:cNvPr id="3746" name="Google Shape;3746;p87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47" name="Google Shape;3747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8" name="Google Shape;3748;p87"/>
          <p:cNvGrpSpPr/>
          <p:nvPr/>
        </p:nvGrpSpPr>
        <p:grpSpPr>
          <a:xfrm>
            <a:off x="7236703" y="3012288"/>
            <a:ext cx="502920" cy="502920"/>
            <a:chOff x="433514" y="2354433"/>
            <a:chExt cx="502920" cy="502920"/>
          </a:xfrm>
        </p:grpSpPr>
        <p:sp>
          <p:nvSpPr>
            <p:cNvPr id="3749" name="Google Shape;3749;p87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50" name="Google Shape;3750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1" name="Google Shape;3751;p87"/>
          <p:cNvGrpSpPr/>
          <p:nvPr/>
        </p:nvGrpSpPr>
        <p:grpSpPr>
          <a:xfrm>
            <a:off x="7236703" y="2418924"/>
            <a:ext cx="502920" cy="502920"/>
            <a:chOff x="433514" y="2354433"/>
            <a:chExt cx="502920" cy="502920"/>
          </a:xfrm>
        </p:grpSpPr>
        <p:sp>
          <p:nvSpPr>
            <p:cNvPr id="3752" name="Google Shape;3752;p87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53" name="Google Shape;3753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4" name="Google Shape;3754;p87"/>
          <p:cNvGrpSpPr/>
          <p:nvPr/>
        </p:nvGrpSpPr>
        <p:grpSpPr>
          <a:xfrm>
            <a:off x="2127113" y="2700519"/>
            <a:ext cx="1284564" cy="568678"/>
            <a:chOff x="2127113" y="2700519"/>
            <a:chExt cx="1284564" cy="568678"/>
          </a:xfrm>
        </p:grpSpPr>
        <p:sp>
          <p:nvSpPr>
            <p:cNvPr id="3755" name="Google Shape;3755;p87"/>
            <p:cNvSpPr/>
            <p:nvPr/>
          </p:nvSpPr>
          <p:spPr>
            <a:xfrm>
              <a:off x="2127113" y="2700519"/>
              <a:ext cx="128016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Cloud Image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6" name="Google Shape;3756;p87"/>
            <p:cNvSpPr txBox="1"/>
            <p:nvPr/>
          </p:nvSpPr>
          <p:spPr>
            <a:xfrm>
              <a:off x="2552705" y="3097610"/>
              <a:ext cx="622003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Build Artifact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57" name="Google Shape;3757;p87"/>
            <p:cNvCxnSpPr/>
            <p:nvPr/>
          </p:nvCxnSpPr>
          <p:spPr>
            <a:xfrm>
              <a:off x="2552141" y="3059798"/>
              <a:ext cx="859536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758" name="Google Shape;3758;p87"/>
          <p:cNvSpPr/>
          <p:nvPr/>
        </p:nvSpPr>
        <p:spPr>
          <a:xfrm>
            <a:off x="2127114" y="1360218"/>
            <a:ext cx="128016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Code Repository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DevTools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9" name="Google Shape;3759;p87"/>
          <p:cNvSpPr txBox="1"/>
          <p:nvPr/>
        </p:nvSpPr>
        <p:spPr>
          <a:xfrm>
            <a:off x="2175250" y="4370724"/>
            <a:ext cx="737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1 Commit code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2 Detect code change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0" name="Google Shape;3760;p87"/>
          <p:cNvSpPr txBox="1"/>
          <p:nvPr/>
        </p:nvSpPr>
        <p:spPr>
          <a:xfrm>
            <a:off x="3564875" y="4370724"/>
            <a:ext cx="1184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3 Build immutable image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4 Launch test instance from image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1" name="Google Shape;3761;p87"/>
          <p:cNvSpPr txBox="1"/>
          <p:nvPr/>
        </p:nvSpPr>
        <p:spPr>
          <a:xfrm>
            <a:off x="4945200" y="4370724"/>
            <a:ext cx="1146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5 Run tests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6 Perform rolling update of image</a:t>
            </a:r>
            <a:b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   to autoscaler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62" name="Google Shape;3762;p87"/>
          <p:cNvCxnSpPr>
            <a:stCxn id="3740" idx="3"/>
            <a:endCxn id="3758" idx="1"/>
          </p:cNvCxnSpPr>
          <p:nvPr/>
        </p:nvCxnSpPr>
        <p:spPr>
          <a:xfrm flipH="1" rot="10800000">
            <a:off x="1748323" y="1551325"/>
            <a:ext cx="3789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763" name="Google Shape;3763;p87"/>
          <p:cNvCxnSpPr>
            <a:stCxn id="3758" idx="2"/>
            <a:endCxn id="3764" idx="0"/>
          </p:cNvCxnSpPr>
          <p:nvPr/>
        </p:nvCxnSpPr>
        <p:spPr>
          <a:xfrm>
            <a:off x="2767194" y="1742444"/>
            <a:ext cx="0" cy="282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765" name="Google Shape;3765;p87"/>
          <p:cNvCxnSpPr>
            <a:stCxn id="3764" idx="2"/>
            <a:endCxn id="3755" idx="0"/>
          </p:cNvCxnSpPr>
          <p:nvPr/>
        </p:nvCxnSpPr>
        <p:spPr>
          <a:xfrm>
            <a:off x="2767194" y="2406653"/>
            <a:ext cx="0" cy="294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766" name="Google Shape;3766;p87"/>
          <p:cNvCxnSpPr>
            <a:stCxn id="3730" idx="1"/>
            <a:endCxn id="3736" idx="1"/>
          </p:cNvCxnSpPr>
          <p:nvPr/>
        </p:nvCxnSpPr>
        <p:spPr>
          <a:xfrm>
            <a:off x="4286630" y="2403480"/>
            <a:ext cx="600" cy="1193700"/>
          </a:xfrm>
          <a:prstGeom prst="bentConnector3">
            <a:avLst>
              <a:gd fmla="val -3598333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767" name="Google Shape;3767;p87"/>
          <p:cNvCxnSpPr>
            <a:stCxn id="3724" idx="1"/>
            <a:endCxn id="3755" idx="3"/>
          </p:cNvCxnSpPr>
          <p:nvPr/>
        </p:nvCxnSpPr>
        <p:spPr>
          <a:xfrm flipH="1">
            <a:off x="3407330" y="1690421"/>
            <a:ext cx="879300" cy="129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3768" name="Google Shape;3768;p87"/>
          <p:cNvCxnSpPr>
            <a:stCxn id="3764" idx="3"/>
          </p:cNvCxnSpPr>
          <p:nvPr/>
        </p:nvCxnSpPr>
        <p:spPr>
          <a:xfrm flipH="1" rot="10800000">
            <a:off x="3407274" y="1594540"/>
            <a:ext cx="879300" cy="621000"/>
          </a:xfrm>
          <a:prstGeom prst="bentConnector3">
            <a:avLst>
              <a:gd fmla="val 38019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769" name="Google Shape;3769;p87"/>
          <p:cNvCxnSpPr/>
          <p:nvPr/>
        </p:nvCxnSpPr>
        <p:spPr>
          <a:xfrm>
            <a:off x="3407273" y="3123772"/>
            <a:ext cx="6630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0" name="Google Shape;3770;p87"/>
          <p:cNvCxnSpPr>
            <a:stCxn id="3771" idx="1"/>
            <a:endCxn id="3730" idx="3"/>
          </p:cNvCxnSpPr>
          <p:nvPr/>
        </p:nvCxnSpPr>
        <p:spPr>
          <a:xfrm rot="10800000">
            <a:off x="5424061" y="2403468"/>
            <a:ext cx="479100" cy="5814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772" name="Google Shape;3772;p87"/>
          <p:cNvCxnSpPr>
            <a:stCxn id="3771" idx="1"/>
            <a:endCxn id="3736" idx="3"/>
          </p:cNvCxnSpPr>
          <p:nvPr/>
        </p:nvCxnSpPr>
        <p:spPr>
          <a:xfrm flipH="1">
            <a:off x="5424061" y="2984868"/>
            <a:ext cx="479100" cy="6123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773" name="Google Shape;3773;p87"/>
          <p:cNvCxnSpPr>
            <a:stCxn id="3752" idx="1"/>
            <a:endCxn id="3774" idx="3"/>
          </p:cNvCxnSpPr>
          <p:nvPr/>
        </p:nvCxnSpPr>
        <p:spPr>
          <a:xfrm flipH="1">
            <a:off x="6837103" y="2670384"/>
            <a:ext cx="399600" cy="31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775" name="Google Shape;3775;p87"/>
          <p:cNvCxnSpPr>
            <a:stCxn id="3749" idx="1"/>
            <a:endCxn id="3774" idx="3"/>
          </p:cNvCxnSpPr>
          <p:nvPr/>
        </p:nvCxnSpPr>
        <p:spPr>
          <a:xfrm rot="10800000">
            <a:off x="6837103" y="2983548"/>
            <a:ext cx="399600" cy="28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grpSp>
        <p:nvGrpSpPr>
          <p:cNvPr id="3776" name="Google Shape;3776;p87"/>
          <p:cNvGrpSpPr/>
          <p:nvPr/>
        </p:nvGrpSpPr>
        <p:grpSpPr>
          <a:xfrm>
            <a:off x="1714550" y="1497085"/>
            <a:ext cx="254700" cy="97440"/>
            <a:chOff x="1169663" y="4149135"/>
            <a:chExt cx="254700" cy="97440"/>
          </a:xfrm>
        </p:grpSpPr>
        <p:sp>
          <p:nvSpPr>
            <p:cNvPr id="3777" name="Google Shape;3777;p87"/>
            <p:cNvSpPr/>
            <p:nvPr/>
          </p:nvSpPr>
          <p:spPr>
            <a:xfrm>
              <a:off x="125003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78" name="Google Shape;3778;p87"/>
            <p:cNvSpPr/>
            <p:nvPr/>
          </p:nvSpPr>
          <p:spPr>
            <a:xfrm>
              <a:off x="1169663" y="4151475"/>
              <a:ext cx="2547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79" name="Google Shape;3779;p87"/>
          <p:cNvGrpSpPr/>
          <p:nvPr/>
        </p:nvGrpSpPr>
        <p:grpSpPr>
          <a:xfrm>
            <a:off x="2638025" y="1790548"/>
            <a:ext cx="259500" cy="97427"/>
            <a:chOff x="1328413" y="4149135"/>
            <a:chExt cx="259500" cy="97427"/>
          </a:xfrm>
        </p:grpSpPr>
        <p:sp>
          <p:nvSpPr>
            <p:cNvPr id="3780" name="Google Shape;3780;p87"/>
            <p:cNvSpPr/>
            <p:nvPr/>
          </p:nvSpPr>
          <p:spPr>
            <a:xfrm>
              <a:off x="140878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1" name="Google Shape;3781;p87"/>
            <p:cNvSpPr/>
            <p:nvPr/>
          </p:nvSpPr>
          <p:spPr>
            <a:xfrm>
              <a:off x="1328413" y="4151463"/>
              <a:ext cx="2595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82" name="Google Shape;3782;p87"/>
          <p:cNvGrpSpPr/>
          <p:nvPr/>
        </p:nvGrpSpPr>
        <p:grpSpPr>
          <a:xfrm>
            <a:off x="2638000" y="2459410"/>
            <a:ext cx="257700" cy="97440"/>
            <a:chOff x="1487125" y="4149135"/>
            <a:chExt cx="257700" cy="97440"/>
          </a:xfrm>
        </p:grpSpPr>
        <p:sp>
          <p:nvSpPr>
            <p:cNvPr id="3783" name="Google Shape;3783;p87"/>
            <p:cNvSpPr/>
            <p:nvPr/>
          </p:nvSpPr>
          <p:spPr>
            <a:xfrm>
              <a:off x="156753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4" name="Google Shape;3784;p87"/>
            <p:cNvSpPr/>
            <p:nvPr/>
          </p:nvSpPr>
          <p:spPr>
            <a:xfrm>
              <a:off x="1487125" y="4151475"/>
              <a:ext cx="2577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85" name="Google Shape;3785;p87"/>
          <p:cNvGrpSpPr/>
          <p:nvPr/>
        </p:nvGrpSpPr>
        <p:grpSpPr>
          <a:xfrm>
            <a:off x="3389400" y="2931823"/>
            <a:ext cx="251100" cy="97427"/>
            <a:chOff x="1645912" y="4149135"/>
            <a:chExt cx="251100" cy="97427"/>
          </a:xfrm>
        </p:grpSpPr>
        <p:sp>
          <p:nvSpPr>
            <p:cNvPr id="3786" name="Google Shape;3786;p87"/>
            <p:cNvSpPr/>
            <p:nvPr/>
          </p:nvSpPr>
          <p:spPr>
            <a:xfrm>
              <a:off x="172628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7" name="Google Shape;3787;p87"/>
            <p:cNvSpPr/>
            <p:nvPr/>
          </p:nvSpPr>
          <p:spPr>
            <a:xfrm>
              <a:off x="1645912" y="4151463"/>
              <a:ext cx="2511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88" name="Google Shape;3788;p87"/>
          <p:cNvGrpSpPr/>
          <p:nvPr/>
        </p:nvGrpSpPr>
        <p:grpSpPr>
          <a:xfrm>
            <a:off x="3389400" y="2165748"/>
            <a:ext cx="254700" cy="97427"/>
            <a:chOff x="1801300" y="4149135"/>
            <a:chExt cx="254700" cy="97427"/>
          </a:xfrm>
        </p:grpSpPr>
        <p:sp>
          <p:nvSpPr>
            <p:cNvPr id="3789" name="Google Shape;3789;p87"/>
            <p:cNvSpPr/>
            <p:nvPr/>
          </p:nvSpPr>
          <p:spPr>
            <a:xfrm>
              <a:off x="1881671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0" name="Google Shape;3790;p87"/>
            <p:cNvSpPr/>
            <p:nvPr/>
          </p:nvSpPr>
          <p:spPr>
            <a:xfrm>
              <a:off x="1801300" y="4151463"/>
              <a:ext cx="2547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91" name="Google Shape;3791;p87"/>
          <p:cNvGrpSpPr/>
          <p:nvPr/>
        </p:nvGrpSpPr>
        <p:grpSpPr>
          <a:xfrm>
            <a:off x="3389388" y="3074935"/>
            <a:ext cx="251100" cy="97440"/>
            <a:chOff x="1956663" y="4149135"/>
            <a:chExt cx="251100" cy="97440"/>
          </a:xfrm>
        </p:grpSpPr>
        <p:sp>
          <p:nvSpPr>
            <p:cNvPr id="3792" name="Google Shape;3792;p87"/>
            <p:cNvSpPr/>
            <p:nvPr/>
          </p:nvSpPr>
          <p:spPr>
            <a:xfrm>
              <a:off x="2037057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3" name="Google Shape;3793;p87"/>
            <p:cNvSpPr/>
            <p:nvPr/>
          </p:nvSpPr>
          <p:spPr>
            <a:xfrm>
              <a:off x="1956663" y="4151475"/>
              <a:ext cx="2511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64" name="Google Shape;3764;p87"/>
          <p:cNvSpPr/>
          <p:nvPr/>
        </p:nvSpPr>
        <p:spPr>
          <a:xfrm>
            <a:off x="2127114" y="2024427"/>
            <a:ext cx="128016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Spinnaker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3771" name="Google Shape;3771;p87"/>
          <p:cNvSpPr/>
          <p:nvPr/>
        </p:nvSpPr>
        <p:spPr>
          <a:xfrm>
            <a:off x="5903161" y="2793768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4" name="Google Shape;379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275" y="1497074"/>
            <a:ext cx="273957" cy="1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5" name="Google Shape;3795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8300" y="277934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6" name="Google Shape;3796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2000" y="211322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7" name="Google Shape;3797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025" y="149706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8" name="Google Shape;379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025" y="216574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025" y="338066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3596" y="2874775"/>
            <a:ext cx="251100" cy="2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1" name="Google Shape;3801;p87"/>
          <p:cNvPicPr preferRelativeResize="0"/>
          <p:nvPr/>
        </p:nvPicPr>
        <p:blipFill rotWithShape="1">
          <a:blip r:embed="rId8">
            <a:alphaModFix/>
          </a:blip>
          <a:srcRect b="-59115" l="-6931" r="-5592" t="-49478"/>
          <a:stretch/>
        </p:blipFill>
        <p:spPr>
          <a:xfrm>
            <a:off x="2029157" y="62272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274175" y="771200"/>
            <a:ext cx="8396400" cy="29418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5584498" y="1090563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4757968" y="3975613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 txBox="1"/>
          <p:nvPr>
            <p:ph idx="4294967295" type="subTitle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4087575" y="656900"/>
            <a:ext cx="8628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i="0" lang="en-US" sz="900" u="sng" cap="none" strike="noStrike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Networking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6872550" y="2398251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Virtual Private Cloud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5943450" y="1522750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Load Balancing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1375975" y="1563650"/>
            <a:ext cx="862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CDN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029251" y="1563650"/>
            <a:ext cx="89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Interconnect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2258450" y="1563650"/>
            <a:ext cx="942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7807775" y="1528375"/>
            <a:ext cx="8628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Network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3179175" y="1528375"/>
            <a:ext cx="9420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External IP Addresses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4136650" y="1507975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Firewall Rules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457200" y="2398251"/>
            <a:ext cx="8991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Routes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2290375" y="2398251"/>
            <a:ext cx="89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VPN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1375981" y="2398251"/>
            <a:ext cx="89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Router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3188777" y="2366254"/>
            <a:ext cx="942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Interconnect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457200" y="1563650"/>
            <a:ext cx="89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Armor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5029250" y="2398251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Standard Network Tier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4129050" y="2398251"/>
            <a:ext cx="8991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Premium Network Tier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6889575" y="1548075"/>
            <a:ext cx="862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NAT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5929450" y="2398251"/>
            <a:ext cx="942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Traffic Director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453" y="1925549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791" y="1089336"/>
            <a:ext cx="424550" cy="4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3125" y="1089336"/>
            <a:ext cx="424550" cy="4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6313" y="1115399"/>
            <a:ext cx="372425" cy="3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6200" y="1132540"/>
            <a:ext cx="342900" cy="33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3850" y="1938018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44250" y="1119028"/>
            <a:ext cx="421225" cy="36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55975" y="1127780"/>
            <a:ext cx="342900" cy="34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83400" y="1117904"/>
            <a:ext cx="394800" cy="36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8483" y="1942913"/>
            <a:ext cx="342908" cy="33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50326" y="1919561"/>
            <a:ext cx="342900" cy="379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65138" y="1964157"/>
            <a:ext cx="394800" cy="29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7563" y="1070750"/>
            <a:ext cx="384750" cy="46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08100" y="1986093"/>
            <a:ext cx="493500" cy="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365338" y="1984368"/>
            <a:ext cx="493512" cy="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128437" y="1130161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180726" y="1896717"/>
            <a:ext cx="424561" cy="42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927150" y="1862729"/>
            <a:ext cx="493500" cy="49347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 txBox="1"/>
          <p:nvPr/>
        </p:nvSpPr>
        <p:spPr>
          <a:xfrm>
            <a:off x="7751780" y="2398251"/>
            <a:ext cx="8991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Network Intelligence 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33725" y="2808546"/>
            <a:ext cx="372425" cy="3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457200" y="3145328"/>
            <a:ext cx="8991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p88"/>
          <p:cNvSpPr/>
          <p:nvPr/>
        </p:nvSpPr>
        <p:spPr>
          <a:xfrm>
            <a:off x="2317800" y="4241800"/>
            <a:ext cx="4121700" cy="622500"/>
          </a:xfrm>
          <a:prstGeom prst="rect">
            <a:avLst/>
          </a:prstGeom>
          <a:noFill/>
          <a:ln cap="flat" cmpd="sng" w="9525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8" name="Google Shape;3808;p88"/>
          <p:cNvSpPr/>
          <p:nvPr/>
        </p:nvSpPr>
        <p:spPr>
          <a:xfrm>
            <a:off x="2105550" y="504725"/>
            <a:ext cx="4932900" cy="35871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9" name="Google Shape;3809;p88"/>
          <p:cNvGrpSpPr/>
          <p:nvPr/>
        </p:nvGrpSpPr>
        <p:grpSpPr>
          <a:xfrm>
            <a:off x="4425793" y="1109463"/>
            <a:ext cx="1417358" cy="1316730"/>
            <a:chOff x="2178034" y="1054764"/>
            <a:chExt cx="815605" cy="592268"/>
          </a:xfrm>
        </p:grpSpPr>
        <p:sp>
          <p:nvSpPr>
            <p:cNvPr id="3810" name="Google Shape;3810;p88"/>
            <p:cNvSpPr/>
            <p:nvPr/>
          </p:nvSpPr>
          <p:spPr>
            <a:xfrm>
              <a:off x="2178034" y="1054764"/>
              <a:ext cx="815605" cy="59226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88"/>
            <p:cNvSpPr txBox="1"/>
            <p:nvPr/>
          </p:nvSpPr>
          <p:spPr>
            <a:xfrm>
              <a:off x="2178037" y="1054764"/>
              <a:ext cx="63151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Production Namespace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12" name="Google Shape;3812;p88"/>
          <p:cNvGrpSpPr/>
          <p:nvPr/>
        </p:nvGrpSpPr>
        <p:grpSpPr>
          <a:xfrm>
            <a:off x="2267807" y="1978144"/>
            <a:ext cx="1417358" cy="1307588"/>
            <a:chOff x="2178033" y="1054764"/>
            <a:chExt cx="815605" cy="588156"/>
          </a:xfrm>
        </p:grpSpPr>
        <p:sp>
          <p:nvSpPr>
            <p:cNvPr id="3813" name="Google Shape;3813;p88"/>
            <p:cNvSpPr/>
            <p:nvPr/>
          </p:nvSpPr>
          <p:spPr>
            <a:xfrm>
              <a:off x="2178033" y="1054764"/>
              <a:ext cx="815605" cy="588156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88"/>
            <p:cNvSpPr txBox="1"/>
            <p:nvPr/>
          </p:nvSpPr>
          <p:spPr>
            <a:xfrm>
              <a:off x="2178037" y="1054764"/>
              <a:ext cx="553105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Jenkins Namespace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15" name="Google Shape;3815;p88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Dev Test &gt; Jenkins on k8s</a:t>
            </a:r>
            <a:endParaRPr/>
          </a:p>
        </p:txBody>
      </p:sp>
      <p:grpSp>
        <p:nvGrpSpPr>
          <p:cNvPr id="3816" name="Google Shape;3816;p88"/>
          <p:cNvGrpSpPr/>
          <p:nvPr/>
        </p:nvGrpSpPr>
        <p:grpSpPr>
          <a:xfrm>
            <a:off x="1079298" y="1042153"/>
            <a:ext cx="668686" cy="1399018"/>
            <a:chOff x="2178037" y="1054764"/>
            <a:chExt cx="1146188" cy="253381"/>
          </a:xfrm>
        </p:grpSpPr>
        <p:sp>
          <p:nvSpPr>
            <p:cNvPr id="3817" name="Google Shape;3817;p88"/>
            <p:cNvSpPr/>
            <p:nvPr/>
          </p:nvSpPr>
          <p:spPr>
            <a:xfrm>
              <a:off x="2178037" y="1054764"/>
              <a:ext cx="1146188" cy="253381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88"/>
            <p:cNvSpPr txBox="1"/>
            <p:nvPr/>
          </p:nvSpPr>
          <p:spPr>
            <a:xfrm>
              <a:off x="2178037" y="1054764"/>
              <a:ext cx="933183" cy="31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Developers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19" name="Google Shape;3819;p88"/>
          <p:cNvGrpSpPr/>
          <p:nvPr/>
        </p:nvGrpSpPr>
        <p:grpSpPr>
          <a:xfrm>
            <a:off x="7283819" y="768323"/>
            <a:ext cx="677512" cy="1389874"/>
            <a:chOff x="2178037" y="1054764"/>
            <a:chExt cx="1146188" cy="251725"/>
          </a:xfrm>
        </p:grpSpPr>
        <p:sp>
          <p:nvSpPr>
            <p:cNvPr id="3820" name="Google Shape;3820;p88"/>
            <p:cNvSpPr/>
            <p:nvPr/>
          </p:nvSpPr>
          <p:spPr>
            <a:xfrm>
              <a:off x="2178037" y="1054764"/>
              <a:ext cx="1146188" cy="251725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88"/>
            <p:cNvSpPr txBox="1"/>
            <p:nvPr/>
          </p:nvSpPr>
          <p:spPr>
            <a:xfrm>
              <a:off x="2178037" y="1054764"/>
              <a:ext cx="845074" cy="31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End Users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22" name="Google Shape;3822;p88"/>
          <p:cNvGrpSpPr/>
          <p:nvPr/>
        </p:nvGrpSpPr>
        <p:grpSpPr>
          <a:xfrm>
            <a:off x="1159013" y="1249729"/>
            <a:ext cx="502920" cy="502920"/>
            <a:chOff x="433514" y="2354433"/>
            <a:chExt cx="502920" cy="502920"/>
          </a:xfrm>
        </p:grpSpPr>
        <p:sp>
          <p:nvSpPr>
            <p:cNvPr id="3823" name="Google Shape;3823;p88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24" name="Google Shape;3824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5" name="Google Shape;3825;p88"/>
          <p:cNvGrpSpPr/>
          <p:nvPr/>
        </p:nvGrpSpPr>
        <p:grpSpPr>
          <a:xfrm>
            <a:off x="7366197" y="973101"/>
            <a:ext cx="502920" cy="502920"/>
            <a:chOff x="433514" y="2354433"/>
            <a:chExt cx="502920" cy="502920"/>
          </a:xfrm>
        </p:grpSpPr>
        <p:sp>
          <p:nvSpPr>
            <p:cNvPr id="3826" name="Google Shape;3826;p88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27" name="Google Shape;3827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8" name="Google Shape;3828;p88"/>
          <p:cNvGrpSpPr/>
          <p:nvPr/>
        </p:nvGrpSpPr>
        <p:grpSpPr>
          <a:xfrm>
            <a:off x="7366197" y="1566465"/>
            <a:ext cx="502920" cy="502920"/>
            <a:chOff x="433514" y="2354433"/>
            <a:chExt cx="502920" cy="502920"/>
          </a:xfrm>
        </p:grpSpPr>
        <p:sp>
          <p:nvSpPr>
            <p:cNvPr id="3829" name="Google Shape;3829;p88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30" name="Google Shape;3830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1" name="Google Shape;3831;p88"/>
          <p:cNvGrpSpPr/>
          <p:nvPr/>
        </p:nvGrpSpPr>
        <p:grpSpPr>
          <a:xfrm>
            <a:off x="1159013" y="1844089"/>
            <a:ext cx="502920" cy="502920"/>
            <a:chOff x="433514" y="2354433"/>
            <a:chExt cx="502920" cy="502920"/>
          </a:xfrm>
        </p:grpSpPr>
        <p:sp>
          <p:nvSpPr>
            <p:cNvPr id="3832" name="Google Shape;3832;p88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33" name="Google Shape;3833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4" name="Google Shape;3834;p88"/>
          <p:cNvGrpSpPr/>
          <p:nvPr/>
        </p:nvGrpSpPr>
        <p:grpSpPr>
          <a:xfrm>
            <a:off x="7283840" y="2683706"/>
            <a:ext cx="668686" cy="1399018"/>
            <a:chOff x="2178037" y="1054764"/>
            <a:chExt cx="1146188" cy="253381"/>
          </a:xfrm>
        </p:grpSpPr>
        <p:sp>
          <p:nvSpPr>
            <p:cNvPr id="3835" name="Google Shape;3835;p88"/>
            <p:cNvSpPr/>
            <p:nvPr/>
          </p:nvSpPr>
          <p:spPr>
            <a:xfrm>
              <a:off x="2178037" y="1054764"/>
              <a:ext cx="1146188" cy="253381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88"/>
            <p:cNvSpPr txBox="1"/>
            <p:nvPr/>
          </p:nvSpPr>
          <p:spPr>
            <a:xfrm>
              <a:off x="2178037" y="1054764"/>
              <a:ext cx="1087065" cy="33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Ops &amp; Quality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37" name="Google Shape;3837;p88"/>
          <p:cNvGrpSpPr/>
          <p:nvPr/>
        </p:nvGrpSpPr>
        <p:grpSpPr>
          <a:xfrm>
            <a:off x="7363555" y="2891282"/>
            <a:ext cx="502920" cy="502920"/>
            <a:chOff x="433514" y="2354433"/>
            <a:chExt cx="502920" cy="502920"/>
          </a:xfrm>
        </p:grpSpPr>
        <p:sp>
          <p:nvSpPr>
            <p:cNvPr id="3838" name="Google Shape;3838;p88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39" name="Google Shape;3839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0" name="Google Shape;3840;p88"/>
          <p:cNvGrpSpPr/>
          <p:nvPr/>
        </p:nvGrpSpPr>
        <p:grpSpPr>
          <a:xfrm>
            <a:off x="7363555" y="3485642"/>
            <a:ext cx="502920" cy="502920"/>
            <a:chOff x="433514" y="2354433"/>
            <a:chExt cx="502920" cy="502920"/>
          </a:xfrm>
        </p:grpSpPr>
        <p:sp>
          <p:nvSpPr>
            <p:cNvPr id="3841" name="Google Shape;3841;p88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42" name="Google Shape;3842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3" name="Google Shape;3843;p88"/>
          <p:cNvSpPr/>
          <p:nvPr/>
        </p:nvSpPr>
        <p:spPr>
          <a:xfrm>
            <a:off x="2317807" y="1284018"/>
            <a:ext cx="13258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Code Repository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DevTools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4" name="Google Shape;3844;p88"/>
          <p:cNvSpPr/>
          <p:nvPr/>
        </p:nvSpPr>
        <p:spPr>
          <a:xfrm>
            <a:off x="2317806" y="2854695"/>
            <a:ext cx="13258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Jenkins repl</a:t>
            </a: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ica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ReplicationController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5" name="Google Shape;3845;p88"/>
          <p:cNvSpPr/>
          <p:nvPr/>
        </p:nvSpPr>
        <p:spPr>
          <a:xfrm>
            <a:off x="2317806" y="3528568"/>
            <a:ext cx="13258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Docker Images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Container Registry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6" name="Google Shape;3846;p88"/>
          <p:cNvSpPr/>
          <p:nvPr/>
        </p:nvSpPr>
        <p:spPr>
          <a:xfrm>
            <a:off x="4468069" y="1997923"/>
            <a:ext cx="13258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ReplicationController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7" name="Google Shape;3847;p88"/>
          <p:cNvSpPr/>
          <p:nvPr/>
        </p:nvSpPr>
        <p:spPr>
          <a:xfrm>
            <a:off x="2317806" y="2189036"/>
            <a:ext cx="13258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Jenkins </a:t>
            </a: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Pod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8" name="Google Shape;3848;p88"/>
          <p:cNvSpPr/>
          <p:nvPr/>
        </p:nvSpPr>
        <p:spPr>
          <a:xfrm>
            <a:off x="4468069" y="1324606"/>
            <a:ext cx="13258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ReplicationController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49" name="Google Shape;3849;p88"/>
          <p:cNvCxnSpPr>
            <a:stCxn id="3848" idx="2"/>
            <a:endCxn id="3846" idx="0"/>
          </p:cNvCxnSpPr>
          <p:nvPr/>
        </p:nvCxnSpPr>
        <p:spPr>
          <a:xfrm>
            <a:off x="5131009" y="1706832"/>
            <a:ext cx="0" cy="2910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triangle"/>
          </a:ln>
        </p:spPr>
      </p:cxnSp>
      <p:grpSp>
        <p:nvGrpSpPr>
          <p:cNvPr id="3850" name="Google Shape;3850;p88"/>
          <p:cNvGrpSpPr/>
          <p:nvPr/>
        </p:nvGrpSpPr>
        <p:grpSpPr>
          <a:xfrm>
            <a:off x="4425793" y="2641591"/>
            <a:ext cx="1417358" cy="1316730"/>
            <a:chOff x="2178034" y="1054764"/>
            <a:chExt cx="815605" cy="592268"/>
          </a:xfrm>
        </p:grpSpPr>
        <p:sp>
          <p:nvSpPr>
            <p:cNvPr id="3851" name="Google Shape;3851;p88"/>
            <p:cNvSpPr/>
            <p:nvPr/>
          </p:nvSpPr>
          <p:spPr>
            <a:xfrm>
              <a:off x="2178034" y="1054764"/>
              <a:ext cx="815605" cy="59226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88"/>
            <p:cNvSpPr txBox="1"/>
            <p:nvPr/>
          </p:nvSpPr>
          <p:spPr>
            <a:xfrm>
              <a:off x="2178037" y="1054764"/>
              <a:ext cx="549415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Staging Namespace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53" name="Google Shape;3853;p88"/>
          <p:cNvSpPr/>
          <p:nvPr/>
        </p:nvSpPr>
        <p:spPr>
          <a:xfrm>
            <a:off x="4468069" y="3530051"/>
            <a:ext cx="13258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ReplicationController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4" name="Google Shape;3854;p88"/>
          <p:cNvSpPr/>
          <p:nvPr/>
        </p:nvSpPr>
        <p:spPr>
          <a:xfrm>
            <a:off x="4468069" y="2856734"/>
            <a:ext cx="13258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ReplicationController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55" name="Google Shape;3855;p88"/>
          <p:cNvCxnSpPr>
            <a:stCxn id="3854" idx="2"/>
            <a:endCxn id="3853" idx="0"/>
          </p:cNvCxnSpPr>
          <p:nvPr/>
        </p:nvCxnSpPr>
        <p:spPr>
          <a:xfrm>
            <a:off x="5131009" y="3238960"/>
            <a:ext cx="0" cy="2910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3856" name="Google Shape;3856;p88"/>
          <p:cNvSpPr txBox="1"/>
          <p:nvPr/>
        </p:nvSpPr>
        <p:spPr>
          <a:xfrm>
            <a:off x="2365943" y="4294527"/>
            <a:ext cx="883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1 Commit Code</a:t>
            </a:r>
            <a:endParaRPr/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2 Code Enters CD Pipeline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7" name="Google Shape;3857;p88"/>
          <p:cNvSpPr txBox="1"/>
          <p:nvPr/>
        </p:nvSpPr>
        <p:spPr>
          <a:xfrm>
            <a:off x="3755566" y="4294527"/>
            <a:ext cx="1248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3 Test/Build Job Submitted to </a:t>
            </a:r>
            <a:r>
              <a:rPr lang="en-US" sz="6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replica</a:t>
            </a:r>
            <a:endParaRPr/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4 Push Docker images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8" name="Google Shape;3858;p88"/>
          <p:cNvSpPr txBox="1"/>
          <p:nvPr/>
        </p:nvSpPr>
        <p:spPr>
          <a:xfrm>
            <a:off x="5135903" y="4294527"/>
            <a:ext cx="1255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5 Images Deployed to Staging</a:t>
            </a:r>
            <a:endParaRPr/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6 Operational and Functional Testing</a:t>
            </a:r>
            <a:endParaRPr/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7 Images Deployed to Production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59" name="Google Shape;3859;p88"/>
          <p:cNvCxnSpPr>
            <a:stCxn id="3847" idx="2"/>
            <a:endCxn id="3844" idx="0"/>
          </p:cNvCxnSpPr>
          <p:nvPr/>
        </p:nvCxnSpPr>
        <p:spPr>
          <a:xfrm>
            <a:off x="2980746" y="2571262"/>
            <a:ext cx="0" cy="283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860" name="Google Shape;3860;p88"/>
          <p:cNvCxnSpPr>
            <a:endCxn id="3843" idx="1"/>
          </p:cNvCxnSpPr>
          <p:nvPr/>
        </p:nvCxnSpPr>
        <p:spPr>
          <a:xfrm>
            <a:off x="1750807" y="1475131"/>
            <a:ext cx="5670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861" name="Google Shape;3861;p88"/>
          <p:cNvCxnSpPr>
            <a:stCxn id="3843" idx="2"/>
          </p:cNvCxnSpPr>
          <p:nvPr/>
        </p:nvCxnSpPr>
        <p:spPr>
          <a:xfrm>
            <a:off x="2980747" y="1666244"/>
            <a:ext cx="0" cy="312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862" name="Google Shape;3862;p88"/>
          <p:cNvCxnSpPr>
            <a:stCxn id="3844" idx="2"/>
            <a:endCxn id="3845" idx="0"/>
          </p:cNvCxnSpPr>
          <p:nvPr/>
        </p:nvCxnSpPr>
        <p:spPr>
          <a:xfrm>
            <a:off x="2980746" y="3236921"/>
            <a:ext cx="0" cy="291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863" name="Google Shape;3863;p88"/>
          <p:cNvCxnSpPr/>
          <p:nvPr/>
        </p:nvCxnSpPr>
        <p:spPr>
          <a:xfrm>
            <a:off x="3643686" y="3783181"/>
            <a:ext cx="824400" cy="1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864" name="Google Shape;3864;p88"/>
          <p:cNvCxnSpPr>
            <a:stCxn id="3845" idx="3"/>
            <a:endCxn id="3854" idx="1"/>
          </p:cNvCxnSpPr>
          <p:nvPr/>
        </p:nvCxnSpPr>
        <p:spPr>
          <a:xfrm flipH="1" rot="10800000">
            <a:off x="3643686" y="3047981"/>
            <a:ext cx="824400" cy="671700"/>
          </a:xfrm>
          <a:prstGeom prst="bentConnector3">
            <a:avLst>
              <a:gd fmla="val 70026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865" name="Google Shape;3865;p88"/>
          <p:cNvCxnSpPr>
            <a:stCxn id="3845" idx="3"/>
            <a:endCxn id="3846" idx="1"/>
          </p:cNvCxnSpPr>
          <p:nvPr/>
        </p:nvCxnSpPr>
        <p:spPr>
          <a:xfrm flipH="1" rot="10800000">
            <a:off x="3643686" y="2189081"/>
            <a:ext cx="824400" cy="1530600"/>
          </a:xfrm>
          <a:prstGeom prst="bentConnector3">
            <a:avLst>
              <a:gd fmla="val 47688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866" name="Google Shape;3866;p88"/>
          <p:cNvCxnSpPr>
            <a:stCxn id="3845" idx="3"/>
            <a:endCxn id="3848" idx="1"/>
          </p:cNvCxnSpPr>
          <p:nvPr/>
        </p:nvCxnSpPr>
        <p:spPr>
          <a:xfrm flipH="1" rot="10800000">
            <a:off x="3643686" y="1515581"/>
            <a:ext cx="824400" cy="2204100"/>
          </a:xfrm>
          <a:prstGeom prst="bentConnector3">
            <a:avLst>
              <a:gd fmla="val 42296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867" name="Google Shape;3867;p88"/>
          <p:cNvCxnSpPr>
            <a:stCxn id="3854" idx="3"/>
            <a:endCxn id="3853" idx="3"/>
          </p:cNvCxnSpPr>
          <p:nvPr/>
        </p:nvCxnSpPr>
        <p:spPr>
          <a:xfrm>
            <a:off x="5793949" y="3047847"/>
            <a:ext cx="600" cy="673200"/>
          </a:xfrm>
          <a:prstGeom prst="bentConnector3">
            <a:avLst>
              <a:gd fmla="val 38100000" name="adj1"/>
            </a:avLst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868" name="Google Shape;3868;p88"/>
          <p:cNvCxnSpPr>
            <a:stCxn id="3835" idx="1"/>
          </p:cNvCxnSpPr>
          <p:nvPr/>
        </p:nvCxnSpPr>
        <p:spPr>
          <a:xfrm rot="10800000">
            <a:off x="6024440" y="3383215"/>
            <a:ext cx="1259400" cy="0"/>
          </a:xfrm>
          <a:prstGeom prst="straightConnector1">
            <a:avLst/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3869" name="Google Shape;3869;p88"/>
          <p:cNvCxnSpPr>
            <a:stCxn id="3848" idx="3"/>
            <a:endCxn id="3870" idx="1"/>
          </p:cNvCxnSpPr>
          <p:nvPr/>
        </p:nvCxnSpPr>
        <p:spPr>
          <a:xfrm>
            <a:off x="5793949" y="1515719"/>
            <a:ext cx="257100" cy="1500"/>
          </a:xfrm>
          <a:prstGeom prst="straightConnector1">
            <a:avLst/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871" name="Google Shape;3871;p88"/>
          <p:cNvCxnSpPr>
            <a:stCxn id="3870" idx="3"/>
            <a:endCxn id="3826" idx="1"/>
          </p:cNvCxnSpPr>
          <p:nvPr/>
        </p:nvCxnSpPr>
        <p:spPr>
          <a:xfrm flipH="1" rot="10800000">
            <a:off x="6984836" y="1224480"/>
            <a:ext cx="381300" cy="2928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3872" name="Google Shape;3872;p88"/>
          <p:cNvCxnSpPr>
            <a:stCxn id="3870" idx="3"/>
            <a:endCxn id="3829" idx="1"/>
          </p:cNvCxnSpPr>
          <p:nvPr/>
        </p:nvCxnSpPr>
        <p:spPr>
          <a:xfrm>
            <a:off x="6984836" y="1517280"/>
            <a:ext cx="381300" cy="300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triangle"/>
            <a:tailEnd len="sm" w="sm" type="triangle"/>
          </a:ln>
        </p:spPr>
      </p:cxnSp>
      <p:grpSp>
        <p:nvGrpSpPr>
          <p:cNvPr id="3873" name="Google Shape;3873;p88"/>
          <p:cNvGrpSpPr/>
          <p:nvPr/>
        </p:nvGrpSpPr>
        <p:grpSpPr>
          <a:xfrm>
            <a:off x="1750804" y="1426410"/>
            <a:ext cx="257100" cy="97440"/>
            <a:chOff x="1169667" y="4149135"/>
            <a:chExt cx="257100" cy="97440"/>
          </a:xfrm>
        </p:grpSpPr>
        <p:sp>
          <p:nvSpPr>
            <p:cNvPr id="3874" name="Google Shape;3874;p88"/>
            <p:cNvSpPr/>
            <p:nvPr/>
          </p:nvSpPr>
          <p:spPr>
            <a:xfrm>
              <a:off x="125003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1169667" y="4151475"/>
              <a:ext cx="2571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76" name="Google Shape;3876;p88"/>
          <p:cNvGrpSpPr/>
          <p:nvPr/>
        </p:nvGrpSpPr>
        <p:grpSpPr>
          <a:xfrm>
            <a:off x="2856000" y="1706098"/>
            <a:ext cx="257100" cy="97427"/>
            <a:chOff x="1328375" y="4149135"/>
            <a:chExt cx="257100" cy="97427"/>
          </a:xfrm>
        </p:grpSpPr>
        <p:sp>
          <p:nvSpPr>
            <p:cNvPr id="3877" name="Google Shape;3877;p88"/>
            <p:cNvSpPr/>
            <p:nvPr/>
          </p:nvSpPr>
          <p:spPr>
            <a:xfrm>
              <a:off x="140878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1328375" y="4151463"/>
              <a:ext cx="2571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79" name="Google Shape;3879;p88"/>
          <p:cNvGrpSpPr/>
          <p:nvPr/>
        </p:nvGrpSpPr>
        <p:grpSpPr>
          <a:xfrm>
            <a:off x="2856000" y="2613573"/>
            <a:ext cx="257100" cy="97427"/>
            <a:chOff x="1487125" y="4149135"/>
            <a:chExt cx="257100" cy="97427"/>
          </a:xfrm>
        </p:grpSpPr>
        <p:sp>
          <p:nvSpPr>
            <p:cNvPr id="3880" name="Google Shape;3880;p88"/>
            <p:cNvSpPr/>
            <p:nvPr/>
          </p:nvSpPr>
          <p:spPr>
            <a:xfrm>
              <a:off x="156753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1487125" y="4151463"/>
              <a:ext cx="2571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82" name="Google Shape;3882;p88"/>
          <p:cNvGrpSpPr/>
          <p:nvPr/>
        </p:nvGrpSpPr>
        <p:grpSpPr>
          <a:xfrm>
            <a:off x="2856000" y="3280573"/>
            <a:ext cx="252900" cy="97427"/>
            <a:chOff x="1645875" y="4149135"/>
            <a:chExt cx="252900" cy="97427"/>
          </a:xfrm>
        </p:grpSpPr>
        <p:sp>
          <p:nvSpPr>
            <p:cNvPr id="3883" name="Google Shape;3883;p88"/>
            <p:cNvSpPr/>
            <p:nvPr/>
          </p:nvSpPr>
          <p:spPr>
            <a:xfrm>
              <a:off x="172628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1645875" y="4151463"/>
              <a:ext cx="2529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85" name="Google Shape;3885;p88"/>
          <p:cNvGrpSpPr/>
          <p:nvPr/>
        </p:nvGrpSpPr>
        <p:grpSpPr>
          <a:xfrm>
            <a:off x="4012050" y="3701348"/>
            <a:ext cx="253800" cy="97427"/>
            <a:chOff x="1801263" y="4149135"/>
            <a:chExt cx="253800" cy="97427"/>
          </a:xfrm>
        </p:grpSpPr>
        <p:sp>
          <p:nvSpPr>
            <p:cNvPr id="3886" name="Google Shape;3886;p88"/>
            <p:cNvSpPr/>
            <p:nvPr/>
          </p:nvSpPr>
          <p:spPr>
            <a:xfrm>
              <a:off x="1881671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1801263" y="4151463"/>
              <a:ext cx="2538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88" name="Google Shape;3888;p88"/>
          <p:cNvGrpSpPr/>
          <p:nvPr/>
        </p:nvGrpSpPr>
        <p:grpSpPr>
          <a:xfrm>
            <a:off x="6024450" y="3335735"/>
            <a:ext cx="255900" cy="97440"/>
            <a:chOff x="1956675" y="4149135"/>
            <a:chExt cx="255900" cy="97440"/>
          </a:xfrm>
        </p:grpSpPr>
        <p:sp>
          <p:nvSpPr>
            <p:cNvPr id="3889" name="Google Shape;3889;p88"/>
            <p:cNvSpPr/>
            <p:nvPr/>
          </p:nvSpPr>
          <p:spPr>
            <a:xfrm>
              <a:off x="2037057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1956675" y="4151475"/>
              <a:ext cx="2559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91" name="Google Shape;3891;p88"/>
          <p:cNvGrpSpPr/>
          <p:nvPr/>
        </p:nvGrpSpPr>
        <p:grpSpPr>
          <a:xfrm>
            <a:off x="3890688" y="2249560"/>
            <a:ext cx="252900" cy="97440"/>
            <a:chOff x="2120888" y="4149135"/>
            <a:chExt cx="252900" cy="97440"/>
          </a:xfrm>
        </p:grpSpPr>
        <p:sp>
          <p:nvSpPr>
            <p:cNvPr id="3892" name="Google Shape;3892;p88"/>
            <p:cNvSpPr/>
            <p:nvPr/>
          </p:nvSpPr>
          <p:spPr>
            <a:xfrm>
              <a:off x="2201242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2120888" y="4151475"/>
              <a:ext cx="2529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70" name="Google Shape;3870;p88"/>
          <p:cNvSpPr/>
          <p:nvPr/>
        </p:nvSpPr>
        <p:spPr>
          <a:xfrm>
            <a:off x="6050936" y="1326180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4" name="Google Shape;389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6675" y="1385937"/>
            <a:ext cx="273957" cy="1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5" name="Google Shape;3895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7913" y="2897211"/>
            <a:ext cx="271475" cy="3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6" name="Google Shape;3896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7913" y="2233849"/>
            <a:ext cx="271475" cy="3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7" name="Google Shape;3897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7913" y="3569511"/>
            <a:ext cx="271475" cy="3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3000" y="2943350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3000" y="2053775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3000" y="1373675"/>
            <a:ext cx="228600" cy="29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1" name="Google Shape;3901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2997" y="3592583"/>
            <a:ext cx="228600" cy="2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Google Shape;3902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3846" y="1349600"/>
            <a:ext cx="251100" cy="2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88"/>
          <p:cNvPicPr preferRelativeResize="0"/>
          <p:nvPr/>
        </p:nvPicPr>
        <p:blipFill rotWithShape="1">
          <a:blip r:embed="rId8">
            <a:alphaModFix/>
          </a:blip>
          <a:srcRect b="-59115" l="-6931" r="-5592" t="-49478"/>
          <a:stretch/>
        </p:blipFill>
        <p:spPr>
          <a:xfrm>
            <a:off x="2125140" y="516851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p89"/>
          <p:cNvSpPr/>
          <p:nvPr/>
        </p:nvSpPr>
        <p:spPr>
          <a:xfrm>
            <a:off x="2035225" y="3981147"/>
            <a:ext cx="2435100" cy="622800"/>
          </a:xfrm>
          <a:prstGeom prst="rect">
            <a:avLst/>
          </a:prstGeom>
          <a:noFill/>
          <a:ln cap="flat" cmpd="sng" w="9525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0" name="Google Shape;3910;p89"/>
          <p:cNvSpPr/>
          <p:nvPr/>
        </p:nvSpPr>
        <p:spPr>
          <a:xfrm>
            <a:off x="1886248" y="972149"/>
            <a:ext cx="5568652" cy="2872964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1" name="Google Shape;3911;p89"/>
          <p:cNvGrpSpPr/>
          <p:nvPr/>
        </p:nvGrpSpPr>
        <p:grpSpPr>
          <a:xfrm>
            <a:off x="2032116" y="1646722"/>
            <a:ext cx="2715839" cy="2055313"/>
            <a:chOff x="2178032" y="1054764"/>
            <a:chExt cx="1562803" cy="924484"/>
          </a:xfrm>
        </p:grpSpPr>
        <p:sp>
          <p:nvSpPr>
            <p:cNvPr id="3912" name="Google Shape;3912;p89"/>
            <p:cNvSpPr/>
            <p:nvPr/>
          </p:nvSpPr>
          <p:spPr>
            <a:xfrm>
              <a:off x="2178032" y="1054764"/>
              <a:ext cx="1562803" cy="924484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89"/>
            <p:cNvSpPr txBox="1"/>
            <p:nvPr/>
          </p:nvSpPr>
          <p:spPr>
            <a:xfrm>
              <a:off x="2178037" y="1054764"/>
              <a:ext cx="682249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Load Testing Namespace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14" name="Google Shape;3914;p89"/>
          <p:cNvGrpSpPr/>
          <p:nvPr/>
        </p:nvGrpSpPr>
        <p:grpSpPr>
          <a:xfrm>
            <a:off x="5092233" y="1646722"/>
            <a:ext cx="2203762" cy="2055313"/>
            <a:chOff x="2178032" y="1054764"/>
            <a:chExt cx="1268133" cy="924484"/>
          </a:xfrm>
        </p:grpSpPr>
        <p:sp>
          <p:nvSpPr>
            <p:cNvPr id="3915" name="Google Shape;3915;p89"/>
            <p:cNvSpPr/>
            <p:nvPr/>
          </p:nvSpPr>
          <p:spPr>
            <a:xfrm>
              <a:off x="2178032" y="1054764"/>
              <a:ext cx="1268133" cy="924484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89"/>
            <p:cNvSpPr txBox="1"/>
            <p:nvPr/>
          </p:nvSpPr>
          <p:spPr>
            <a:xfrm>
              <a:off x="2178037" y="1054764"/>
              <a:ext cx="924855" cy="86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Application Under Test Namespace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17" name="Google Shape;3917;p89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Dev Test &gt; Scale Testing with Kubernetes+Locust</a:t>
            </a:r>
            <a:endParaRPr/>
          </a:p>
        </p:txBody>
      </p:sp>
      <p:grpSp>
        <p:nvGrpSpPr>
          <p:cNvPr id="3918" name="Google Shape;3918;p89"/>
          <p:cNvGrpSpPr/>
          <p:nvPr/>
        </p:nvGrpSpPr>
        <p:grpSpPr>
          <a:xfrm>
            <a:off x="1080204" y="2169504"/>
            <a:ext cx="668686" cy="923537"/>
            <a:chOff x="2178037" y="1054764"/>
            <a:chExt cx="1146188" cy="167265"/>
          </a:xfrm>
        </p:grpSpPr>
        <p:sp>
          <p:nvSpPr>
            <p:cNvPr id="3919" name="Google Shape;3919;p89"/>
            <p:cNvSpPr/>
            <p:nvPr/>
          </p:nvSpPr>
          <p:spPr>
            <a:xfrm>
              <a:off x="2178037" y="1054764"/>
              <a:ext cx="1146188" cy="167265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89"/>
            <p:cNvSpPr txBox="1"/>
            <p:nvPr/>
          </p:nvSpPr>
          <p:spPr>
            <a:xfrm>
              <a:off x="2178037" y="1054764"/>
              <a:ext cx="768310" cy="5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Operator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21" name="Google Shape;3921;p89"/>
          <p:cNvGrpSpPr/>
          <p:nvPr/>
        </p:nvGrpSpPr>
        <p:grpSpPr>
          <a:xfrm>
            <a:off x="1159919" y="2502253"/>
            <a:ext cx="502920" cy="502920"/>
            <a:chOff x="433514" y="2354433"/>
            <a:chExt cx="502920" cy="502920"/>
          </a:xfrm>
        </p:grpSpPr>
        <p:sp>
          <p:nvSpPr>
            <p:cNvPr id="3922" name="Google Shape;3922;p89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923" name="Google Shape;3923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4" name="Google Shape;3924;p89"/>
          <p:cNvSpPr/>
          <p:nvPr/>
        </p:nvSpPr>
        <p:spPr>
          <a:xfrm>
            <a:off x="2082856" y="2553075"/>
            <a:ext cx="1159805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Locust </a:t>
            </a: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Primary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Container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25" name="Google Shape;3925;p89"/>
          <p:cNvGrpSpPr/>
          <p:nvPr/>
        </p:nvGrpSpPr>
        <p:grpSpPr>
          <a:xfrm>
            <a:off x="3487028" y="2559425"/>
            <a:ext cx="1218208" cy="431608"/>
            <a:chOff x="3487028" y="2559425"/>
            <a:chExt cx="1218208" cy="431608"/>
          </a:xfrm>
        </p:grpSpPr>
        <p:sp>
          <p:nvSpPr>
            <p:cNvPr id="3926" name="Google Shape;3926;p89"/>
            <p:cNvSpPr/>
            <p:nvPr/>
          </p:nvSpPr>
          <p:spPr>
            <a:xfrm>
              <a:off x="3543948" y="2614279"/>
              <a:ext cx="1161288" cy="37675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7" name="Google Shape;3927;p89"/>
            <p:cNvSpPr/>
            <p:nvPr/>
          </p:nvSpPr>
          <p:spPr>
            <a:xfrm>
              <a:off x="3487028" y="2559425"/>
              <a:ext cx="1159805" cy="38222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ctr" dir="5400000" dist="12700">
                <a:schemeClr val="dk1">
                  <a:alpha val="44705"/>
                </a:scheme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Locust Workers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Container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28" name="Google Shape;3928;p89"/>
          <p:cNvSpPr/>
          <p:nvPr/>
        </p:nvSpPr>
        <p:spPr>
          <a:xfrm>
            <a:off x="5569724" y="2026650"/>
            <a:ext cx="1218300" cy="3768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9" name="Google Shape;3929;p89"/>
          <p:cNvSpPr/>
          <p:nvPr/>
        </p:nvSpPr>
        <p:spPr>
          <a:xfrm>
            <a:off x="5569724" y="3084300"/>
            <a:ext cx="1218300" cy="3768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0" name="Google Shape;3930;p89"/>
          <p:cNvSpPr txBox="1"/>
          <p:nvPr/>
        </p:nvSpPr>
        <p:spPr>
          <a:xfrm>
            <a:off x="2083368" y="4033888"/>
            <a:ext cx="1260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1 Tester starts test</a:t>
            </a:r>
            <a:endParaRPr/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-US" sz="6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Primary</a:t>
            </a: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starts load</a:t>
            </a:r>
            <a:endParaRPr/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3 Workers send request to FE service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1" name="Google Shape;3931;p89"/>
          <p:cNvSpPr txBox="1"/>
          <p:nvPr/>
        </p:nvSpPr>
        <p:spPr>
          <a:xfrm>
            <a:off x="3466641" y="4033888"/>
            <a:ext cx="9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4 FE pods talk to BE service</a:t>
            </a:r>
            <a:endParaRPr/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5 Worker report results</a:t>
            </a:r>
            <a:endParaRPr/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6 Tester views results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2" name="Google Shape;3932;p89"/>
          <p:cNvSpPr/>
          <p:nvPr/>
        </p:nvSpPr>
        <p:spPr>
          <a:xfrm>
            <a:off x="5136404" y="2598481"/>
            <a:ext cx="451500" cy="2817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3" name="Google Shape;3933;p89"/>
          <p:cNvSpPr/>
          <p:nvPr/>
        </p:nvSpPr>
        <p:spPr>
          <a:xfrm>
            <a:off x="6815806" y="2598481"/>
            <a:ext cx="437100" cy="2817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34" name="Google Shape;3934;p89"/>
          <p:cNvCxnSpPr/>
          <p:nvPr/>
        </p:nvCxnSpPr>
        <p:spPr>
          <a:xfrm rot="10800000">
            <a:off x="1784356" y="2692862"/>
            <a:ext cx="2985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35" name="Google Shape;3935;p89"/>
          <p:cNvCxnSpPr/>
          <p:nvPr/>
        </p:nvCxnSpPr>
        <p:spPr>
          <a:xfrm>
            <a:off x="1748751" y="2788638"/>
            <a:ext cx="283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36" name="Google Shape;3936;p89"/>
          <p:cNvCxnSpPr/>
          <p:nvPr/>
        </p:nvCxnSpPr>
        <p:spPr>
          <a:xfrm>
            <a:off x="3242661" y="2645763"/>
            <a:ext cx="2241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37" name="Google Shape;3937;p89"/>
          <p:cNvCxnSpPr/>
          <p:nvPr/>
        </p:nvCxnSpPr>
        <p:spPr>
          <a:xfrm rot="10800000">
            <a:off x="3252728" y="2741013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38" name="Google Shape;3938;p89"/>
          <p:cNvCxnSpPr/>
          <p:nvPr/>
        </p:nvCxnSpPr>
        <p:spPr>
          <a:xfrm rot="10800000">
            <a:off x="3252728" y="2834975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39" name="Google Shape;3939;p89"/>
          <p:cNvCxnSpPr>
            <a:stCxn id="3927" idx="3"/>
          </p:cNvCxnSpPr>
          <p:nvPr/>
        </p:nvCxnSpPr>
        <p:spPr>
          <a:xfrm>
            <a:off x="4646833" y="2750538"/>
            <a:ext cx="445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40" name="Google Shape;3940;p89"/>
          <p:cNvCxnSpPr/>
          <p:nvPr/>
        </p:nvCxnSpPr>
        <p:spPr>
          <a:xfrm>
            <a:off x="4646833" y="2645094"/>
            <a:ext cx="445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41" name="Google Shape;3941;p89"/>
          <p:cNvCxnSpPr/>
          <p:nvPr/>
        </p:nvCxnSpPr>
        <p:spPr>
          <a:xfrm>
            <a:off x="4646833" y="2834306"/>
            <a:ext cx="445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42" name="Google Shape;3942;p89"/>
          <p:cNvCxnSpPr/>
          <p:nvPr/>
        </p:nvCxnSpPr>
        <p:spPr>
          <a:xfrm flipH="1" rot="10800000">
            <a:off x="5587810" y="2428906"/>
            <a:ext cx="603600" cy="310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43" name="Google Shape;3943;p89"/>
          <p:cNvCxnSpPr/>
          <p:nvPr/>
        </p:nvCxnSpPr>
        <p:spPr>
          <a:xfrm flipH="1" rot="10800000">
            <a:off x="5587810" y="2430028"/>
            <a:ext cx="502800" cy="2103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44" name="Google Shape;3944;p89"/>
          <p:cNvCxnSpPr/>
          <p:nvPr/>
        </p:nvCxnSpPr>
        <p:spPr>
          <a:xfrm flipH="1" rot="10800000">
            <a:off x="5587810" y="2428352"/>
            <a:ext cx="704100" cy="4023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45" name="Google Shape;3945;p89"/>
          <p:cNvCxnSpPr>
            <a:stCxn id="3928" idx="3"/>
            <a:endCxn id="3933" idx="0"/>
          </p:cNvCxnSpPr>
          <p:nvPr/>
        </p:nvCxnSpPr>
        <p:spPr>
          <a:xfrm>
            <a:off x="6788024" y="2215050"/>
            <a:ext cx="246300" cy="3834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46" name="Google Shape;3946;p89"/>
          <p:cNvCxnSpPr>
            <a:stCxn id="3933" idx="2"/>
          </p:cNvCxnSpPr>
          <p:nvPr/>
        </p:nvCxnSpPr>
        <p:spPr>
          <a:xfrm rot="5400000">
            <a:off x="6735856" y="2965681"/>
            <a:ext cx="384000" cy="213000"/>
          </a:xfrm>
          <a:prstGeom prst="bentConnector3">
            <a:avLst>
              <a:gd fmla="val 99842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47" name="Google Shape;3947;p89"/>
          <p:cNvCxnSpPr/>
          <p:nvPr/>
        </p:nvCxnSpPr>
        <p:spPr>
          <a:xfrm rot="5400000">
            <a:off x="6732031" y="2967081"/>
            <a:ext cx="292500" cy="118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48" name="Google Shape;3948;p89"/>
          <p:cNvCxnSpPr/>
          <p:nvPr/>
        </p:nvCxnSpPr>
        <p:spPr>
          <a:xfrm rot="5400000">
            <a:off x="6734473" y="2967081"/>
            <a:ext cx="484500" cy="310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grpSp>
        <p:nvGrpSpPr>
          <p:cNvPr id="3949" name="Google Shape;3949;p89"/>
          <p:cNvGrpSpPr/>
          <p:nvPr/>
        </p:nvGrpSpPr>
        <p:grpSpPr>
          <a:xfrm>
            <a:off x="1748732" y="2839098"/>
            <a:ext cx="255300" cy="97427"/>
            <a:chOff x="1169632" y="4149135"/>
            <a:chExt cx="255300" cy="97427"/>
          </a:xfrm>
        </p:grpSpPr>
        <p:sp>
          <p:nvSpPr>
            <p:cNvPr id="3950" name="Google Shape;3950;p89"/>
            <p:cNvSpPr/>
            <p:nvPr/>
          </p:nvSpPr>
          <p:spPr>
            <a:xfrm>
              <a:off x="125003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1" name="Google Shape;3951;p89"/>
            <p:cNvSpPr/>
            <p:nvPr/>
          </p:nvSpPr>
          <p:spPr>
            <a:xfrm>
              <a:off x="1169632" y="4151463"/>
              <a:ext cx="255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52" name="Google Shape;3952;p89"/>
          <p:cNvGrpSpPr/>
          <p:nvPr/>
        </p:nvGrpSpPr>
        <p:grpSpPr>
          <a:xfrm>
            <a:off x="3192504" y="2502285"/>
            <a:ext cx="255300" cy="97440"/>
            <a:chOff x="1328417" y="4149135"/>
            <a:chExt cx="255300" cy="97440"/>
          </a:xfrm>
        </p:grpSpPr>
        <p:sp>
          <p:nvSpPr>
            <p:cNvPr id="3953" name="Google Shape;3953;p89"/>
            <p:cNvSpPr/>
            <p:nvPr/>
          </p:nvSpPr>
          <p:spPr>
            <a:xfrm>
              <a:off x="140878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4" name="Google Shape;3954;p89"/>
            <p:cNvSpPr/>
            <p:nvPr/>
          </p:nvSpPr>
          <p:spPr>
            <a:xfrm>
              <a:off x="1328417" y="4151475"/>
              <a:ext cx="255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55" name="Google Shape;3955;p89"/>
          <p:cNvGrpSpPr/>
          <p:nvPr/>
        </p:nvGrpSpPr>
        <p:grpSpPr>
          <a:xfrm>
            <a:off x="4787900" y="2704998"/>
            <a:ext cx="255300" cy="97427"/>
            <a:chOff x="1487125" y="4149135"/>
            <a:chExt cx="255300" cy="97427"/>
          </a:xfrm>
        </p:grpSpPr>
        <p:sp>
          <p:nvSpPr>
            <p:cNvPr id="3956" name="Google Shape;3956;p89"/>
            <p:cNvSpPr/>
            <p:nvPr/>
          </p:nvSpPr>
          <p:spPr>
            <a:xfrm>
              <a:off x="156753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7" name="Google Shape;3957;p89"/>
            <p:cNvSpPr/>
            <p:nvPr/>
          </p:nvSpPr>
          <p:spPr>
            <a:xfrm>
              <a:off x="1487125" y="4151463"/>
              <a:ext cx="255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58" name="Google Shape;3958;p89"/>
          <p:cNvGrpSpPr/>
          <p:nvPr/>
        </p:nvGrpSpPr>
        <p:grpSpPr>
          <a:xfrm>
            <a:off x="6908133" y="2169510"/>
            <a:ext cx="255300" cy="97440"/>
            <a:chOff x="1645883" y="4149135"/>
            <a:chExt cx="255300" cy="97440"/>
          </a:xfrm>
        </p:grpSpPr>
        <p:sp>
          <p:nvSpPr>
            <p:cNvPr id="3959" name="Google Shape;3959;p89"/>
            <p:cNvSpPr/>
            <p:nvPr/>
          </p:nvSpPr>
          <p:spPr>
            <a:xfrm>
              <a:off x="1726285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0" name="Google Shape;3960;p89"/>
            <p:cNvSpPr/>
            <p:nvPr/>
          </p:nvSpPr>
          <p:spPr>
            <a:xfrm>
              <a:off x="1645883" y="4151475"/>
              <a:ext cx="255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61" name="Google Shape;3961;p89"/>
          <p:cNvGrpSpPr/>
          <p:nvPr/>
        </p:nvGrpSpPr>
        <p:grpSpPr>
          <a:xfrm>
            <a:off x="3277085" y="2886585"/>
            <a:ext cx="255300" cy="97440"/>
            <a:chOff x="1801272" y="4149135"/>
            <a:chExt cx="255300" cy="97440"/>
          </a:xfrm>
        </p:grpSpPr>
        <p:sp>
          <p:nvSpPr>
            <p:cNvPr id="3962" name="Google Shape;3962;p89"/>
            <p:cNvSpPr/>
            <p:nvPr/>
          </p:nvSpPr>
          <p:spPr>
            <a:xfrm>
              <a:off x="1881671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3" name="Google Shape;3963;p89"/>
            <p:cNvSpPr/>
            <p:nvPr/>
          </p:nvSpPr>
          <p:spPr>
            <a:xfrm>
              <a:off x="1801272" y="4151475"/>
              <a:ext cx="255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64" name="Google Shape;3964;p89"/>
          <p:cNvGrpSpPr/>
          <p:nvPr/>
        </p:nvGrpSpPr>
        <p:grpSpPr>
          <a:xfrm>
            <a:off x="1828113" y="2549773"/>
            <a:ext cx="255300" cy="97427"/>
            <a:chOff x="1956663" y="4149135"/>
            <a:chExt cx="255300" cy="97427"/>
          </a:xfrm>
        </p:grpSpPr>
        <p:sp>
          <p:nvSpPr>
            <p:cNvPr id="3965" name="Google Shape;3965;p89"/>
            <p:cNvSpPr/>
            <p:nvPr/>
          </p:nvSpPr>
          <p:spPr>
            <a:xfrm>
              <a:off x="2037057" y="4149135"/>
              <a:ext cx="95100" cy="95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t/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6" name="Google Shape;3966;p89"/>
            <p:cNvSpPr/>
            <p:nvPr/>
          </p:nvSpPr>
          <p:spPr>
            <a:xfrm>
              <a:off x="1956663" y="4151463"/>
              <a:ext cx="255300" cy="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Font typeface="Roboto"/>
                <a:buNone/>
              </a:pPr>
              <a:r>
                <a:rPr b="0" i="0" lang="en-US" sz="6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0" i="0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67" name="Google Shape;3967;p89"/>
          <p:cNvCxnSpPr/>
          <p:nvPr/>
        </p:nvCxnSpPr>
        <p:spPr>
          <a:xfrm flipH="1" rot="-5400000">
            <a:off x="6717025" y="2183600"/>
            <a:ext cx="487500" cy="3426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968" name="Google Shape;3968;p89"/>
          <p:cNvCxnSpPr/>
          <p:nvPr/>
        </p:nvCxnSpPr>
        <p:spPr>
          <a:xfrm flipH="1" rot="-5400000">
            <a:off x="6722850" y="2383775"/>
            <a:ext cx="284400" cy="1452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969" name="Google Shape;3969;p89"/>
          <p:cNvSpPr/>
          <p:nvPr/>
        </p:nvSpPr>
        <p:spPr>
          <a:xfrm>
            <a:off x="927800" y="558975"/>
            <a:ext cx="66795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 Test &gt; Scale Testing with Kubernetes+Locust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0" name="Google Shape;3970;p89"/>
          <p:cNvSpPr/>
          <p:nvPr/>
        </p:nvSpPr>
        <p:spPr>
          <a:xfrm>
            <a:off x="5511325" y="1971800"/>
            <a:ext cx="12183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38100" rotWithShape="0" algn="ctr" dir="5400000" dist="1270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 K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ubernetes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1" name="Google Shape;3971;p89"/>
          <p:cNvSpPr/>
          <p:nvPr/>
        </p:nvSpPr>
        <p:spPr>
          <a:xfrm>
            <a:off x="5511325" y="3029450"/>
            <a:ext cx="12183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38100" rotWithShape="0" algn="ctr" dir="5400000" dist="1270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 K</a:t>
            </a: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ubernetes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72" name="Google Shape;397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650" y="2646637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3" name="Google Shape;397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038" y="2615600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Google Shape;397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900" y="3091962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5" name="Google Shape;397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725" y="2034312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6" name="Google Shape;3976;p89"/>
          <p:cNvPicPr preferRelativeResize="0"/>
          <p:nvPr/>
        </p:nvPicPr>
        <p:blipFill rotWithShape="1">
          <a:blip r:embed="rId5">
            <a:alphaModFix/>
          </a:blip>
          <a:srcRect b="-59115" l="-6931" r="-5592" t="-49478"/>
          <a:stretch/>
        </p:blipFill>
        <p:spPr>
          <a:xfrm>
            <a:off x="1923283" y="101068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90"/>
          <p:cNvSpPr/>
          <p:nvPr/>
        </p:nvSpPr>
        <p:spPr>
          <a:xfrm>
            <a:off x="1889102" y="972149"/>
            <a:ext cx="6169346" cy="286960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3" name="Google Shape;3983;p90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Dev Test &gt; UI Testing with Kubernetes</a:t>
            </a:r>
            <a:endParaRPr sz="1300">
              <a:solidFill>
                <a:srgbClr val="75787A"/>
              </a:solidFill>
            </a:endParaRPr>
          </a:p>
        </p:txBody>
      </p:sp>
      <p:grpSp>
        <p:nvGrpSpPr>
          <p:cNvPr id="3984" name="Google Shape;3984;p90"/>
          <p:cNvGrpSpPr/>
          <p:nvPr/>
        </p:nvGrpSpPr>
        <p:grpSpPr>
          <a:xfrm>
            <a:off x="1079891" y="2342906"/>
            <a:ext cx="668686" cy="795523"/>
            <a:chOff x="2178037" y="1054764"/>
            <a:chExt cx="1146188" cy="144080"/>
          </a:xfrm>
        </p:grpSpPr>
        <p:sp>
          <p:nvSpPr>
            <p:cNvPr id="3985" name="Google Shape;3985;p90"/>
            <p:cNvSpPr/>
            <p:nvPr/>
          </p:nvSpPr>
          <p:spPr>
            <a:xfrm>
              <a:off x="2178037" y="1054764"/>
              <a:ext cx="1146188" cy="144080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90"/>
            <p:cNvSpPr txBox="1"/>
            <p:nvPr/>
          </p:nvSpPr>
          <p:spPr>
            <a:xfrm>
              <a:off x="2178037" y="1054764"/>
              <a:ext cx="603436" cy="31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Tester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87" name="Google Shape;3987;p90"/>
          <p:cNvGrpSpPr/>
          <p:nvPr/>
        </p:nvGrpSpPr>
        <p:grpSpPr>
          <a:xfrm>
            <a:off x="1159606" y="2545842"/>
            <a:ext cx="502920" cy="502920"/>
            <a:chOff x="433514" y="2354433"/>
            <a:chExt cx="502920" cy="502920"/>
          </a:xfrm>
        </p:grpSpPr>
        <p:sp>
          <p:nvSpPr>
            <p:cNvPr id="3988" name="Google Shape;3988;p90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989" name="Google Shape;3989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0" name="Google Shape;3990;p90"/>
          <p:cNvGrpSpPr/>
          <p:nvPr/>
        </p:nvGrpSpPr>
        <p:grpSpPr>
          <a:xfrm>
            <a:off x="2034996" y="1639770"/>
            <a:ext cx="3474809" cy="2075680"/>
            <a:chOff x="2178033" y="1054764"/>
            <a:chExt cx="1999545" cy="933645"/>
          </a:xfrm>
        </p:grpSpPr>
        <p:sp>
          <p:nvSpPr>
            <p:cNvPr id="3991" name="Google Shape;3991;p90"/>
            <p:cNvSpPr/>
            <p:nvPr/>
          </p:nvSpPr>
          <p:spPr>
            <a:xfrm>
              <a:off x="2178033" y="1054764"/>
              <a:ext cx="1999545" cy="933645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90"/>
            <p:cNvSpPr txBox="1"/>
            <p:nvPr/>
          </p:nvSpPr>
          <p:spPr>
            <a:xfrm>
              <a:off x="2178037" y="1054764"/>
              <a:ext cx="590003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Selenium Namespace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93" name="Google Shape;3993;p90"/>
          <p:cNvGrpSpPr/>
          <p:nvPr/>
        </p:nvGrpSpPr>
        <p:grpSpPr>
          <a:xfrm>
            <a:off x="5633906" y="1639771"/>
            <a:ext cx="2304347" cy="2103112"/>
            <a:chOff x="2178033" y="1054764"/>
            <a:chExt cx="1326014" cy="945984"/>
          </a:xfrm>
        </p:grpSpPr>
        <p:sp>
          <p:nvSpPr>
            <p:cNvPr id="3994" name="Google Shape;3994;p90"/>
            <p:cNvSpPr/>
            <p:nvPr/>
          </p:nvSpPr>
          <p:spPr>
            <a:xfrm>
              <a:off x="2178033" y="1054764"/>
              <a:ext cx="1326014" cy="945984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90"/>
            <p:cNvSpPr txBox="1"/>
            <p:nvPr/>
          </p:nvSpPr>
          <p:spPr>
            <a:xfrm>
              <a:off x="2178037" y="1054764"/>
              <a:ext cx="584469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Web App Namespace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96" name="Google Shape;3996;p90"/>
          <p:cNvSpPr/>
          <p:nvPr/>
        </p:nvSpPr>
        <p:spPr>
          <a:xfrm>
            <a:off x="3658958" y="2599766"/>
            <a:ext cx="384000" cy="2817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Hub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7" name="Google Shape;3997;p90"/>
          <p:cNvSpPr/>
          <p:nvPr/>
        </p:nvSpPr>
        <p:spPr>
          <a:xfrm>
            <a:off x="5684608" y="2599766"/>
            <a:ext cx="451500" cy="2817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8" name="Google Shape;3998;p90"/>
          <p:cNvSpPr/>
          <p:nvPr/>
        </p:nvSpPr>
        <p:spPr>
          <a:xfrm>
            <a:off x="7457494" y="2599766"/>
            <a:ext cx="437100" cy="2817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36575" lIns="45700" spcFirstLastPara="1" rIns="45700" wrap="square" tIns="3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 b="0" i="0" sz="7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99" name="Google Shape;3999;p90"/>
          <p:cNvGrpSpPr/>
          <p:nvPr/>
        </p:nvGrpSpPr>
        <p:grpSpPr>
          <a:xfrm>
            <a:off x="2083008" y="2458212"/>
            <a:ext cx="1284564" cy="568678"/>
            <a:chOff x="2083008" y="2458212"/>
            <a:chExt cx="1284564" cy="568678"/>
          </a:xfrm>
        </p:grpSpPr>
        <p:sp>
          <p:nvSpPr>
            <p:cNvPr id="4000" name="Google Shape;4000;p90"/>
            <p:cNvSpPr/>
            <p:nvPr/>
          </p:nvSpPr>
          <p:spPr>
            <a:xfrm>
              <a:off x="2083008" y="2458212"/>
              <a:ext cx="128016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Selenium Hub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Container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1" name="Google Shape;4001;p90"/>
            <p:cNvSpPr txBox="1"/>
            <p:nvPr/>
          </p:nvSpPr>
          <p:spPr>
            <a:xfrm>
              <a:off x="2508600" y="2855303"/>
              <a:ext cx="812450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Replication Controller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02" name="Google Shape;4002;p90"/>
            <p:cNvCxnSpPr/>
            <p:nvPr/>
          </p:nvCxnSpPr>
          <p:spPr>
            <a:xfrm>
              <a:off x="2508036" y="2817491"/>
              <a:ext cx="859536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03" name="Google Shape;4003;p90"/>
          <p:cNvGrpSpPr/>
          <p:nvPr/>
        </p:nvGrpSpPr>
        <p:grpSpPr>
          <a:xfrm>
            <a:off x="4088850" y="1859568"/>
            <a:ext cx="1328216" cy="618060"/>
            <a:chOff x="4088850" y="1859568"/>
            <a:chExt cx="1328216" cy="618060"/>
          </a:xfrm>
        </p:grpSpPr>
        <p:sp>
          <p:nvSpPr>
            <p:cNvPr id="4004" name="Google Shape;4004;p90"/>
            <p:cNvSpPr/>
            <p:nvPr/>
          </p:nvSpPr>
          <p:spPr>
            <a:xfrm>
              <a:off x="4136906" y="1910382"/>
              <a:ext cx="1280160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005" name="Google Shape;4005;p90"/>
            <p:cNvGrpSpPr/>
            <p:nvPr/>
          </p:nvGrpSpPr>
          <p:grpSpPr>
            <a:xfrm>
              <a:off x="4088850" y="1859568"/>
              <a:ext cx="1284565" cy="568678"/>
              <a:chOff x="4088850" y="1859568"/>
              <a:chExt cx="1284565" cy="568678"/>
            </a:xfrm>
          </p:grpSpPr>
          <p:sp>
            <p:nvSpPr>
              <p:cNvPr id="4006" name="Google Shape;4006;p90"/>
              <p:cNvSpPr/>
              <p:nvPr/>
            </p:nvSpPr>
            <p:spPr>
              <a:xfrm>
                <a:off x="4088850" y="1859568"/>
                <a:ext cx="128016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Chrome Nodes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Container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07" name="Google Shape;4007;p90"/>
              <p:cNvSpPr txBox="1"/>
              <p:nvPr/>
            </p:nvSpPr>
            <p:spPr>
              <a:xfrm>
                <a:off x="4514443" y="2256659"/>
                <a:ext cx="831805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Replication Controller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08" name="Google Shape;4008;p90"/>
              <p:cNvCxnSpPr/>
              <p:nvPr/>
            </p:nvCxnSpPr>
            <p:spPr>
              <a:xfrm>
                <a:off x="4513879" y="2218847"/>
                <a:ext cx="85953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009" name="Google Shape;4009;p90"/>
          <p:cNvGrpSpPr/>
          <p:nvPr/>
        </p:nvGrpSpPr>
        <p:grpSpPr>
          <a:xfrm>
            <a:off x="4088850" y="3005730"/>
            <a:ext cx="1328216" cy="618060"/>
            <a:chOff x="4088850" y="3005730"/>
            <a:chExt cx="1328216" cy="618060"/>
          </a:xfrm>
        </p:grpSpPr>
        <p:sp>
          <p:nvSpPr>
            <p:cNvPr id="4010" name="Google Shape;4010;p90"/>
            <p:cNvSpPr/>
            <p:nvPr/>
          </p:nvSpPr>
          <p:spPr>
            <a:xfrm>
              <a:off x="4136906" y="3056544"/>
              <a:ext cx="1280160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011" name="Google Shape;4011;p90"/>
            <p:cNvGrpSpPr/>
            <p:nvPr/>
          </p:nvGrpSpPr>
          <p:grpSpPr>
            <a:xfrm>
              <a:off x="4088850" y="3005730"/>
              <a:ext cx="1284565" cy="568678"/>
              <a:chOff x="4088850" y="3005730"/>
              <a:chExt cx="1284565" cy="568678"/>
            </a:xfrm>
          </p:grpSpPr>
          <p:sp>
            <p:nvSpPr>
              <p:cNvPr id="4012" name="Google Shape;4012;p90"/>
              <p:cNvSpPr/>
              <p:nvPr/>
            </p:nvSpPr>
            <p:spPr>
              <a:xfrm>
                <a:off x="4088850" y="3005730"/>
                <a:ext cx="128016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Firefox Nodes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Container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13" name="Google Shape;4013;p90"/>
              <p:cNvSpPr txBox="1"/>
              <p:nvPr/>
            </p:nvSpPr>
            <p:spPr>
              <a:xfrm>
                <a:off x="4514443" y="3402821"/>
                <a:ext cx="831805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Replication Controller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14" name="Google Shape;4014;p90"/>
              <p:cNvCxnSpPr/>
              <p:nvPr/>
            </p:nvCxnSpPr>
            <p:spPr>
              <a:xfrm>
                <a:off x="4513879" y="3365009"/>
                <a:ext cx="85953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015" name="Google Shape;4015;p90"/>
          <p:cNvGrpSpPr/>
          <p:nvPr/>
        </p:nvGrpSpPr>
        <p:grpSpPr>
          <a:xfrm>
            <a:off x="6116490" y="1878618"/>
            <a:ext cx="1328217" cy="618060"/>
            <a:chOff x="6116490" y="1878618"/>
            <a:chExt cx="1328217" cy="618060"/>
          </a:xfrm>
        </p:grpSpPr>
        <p:sp>
          <p:nvSpPr>
            <p:cNvPr id="4016" name="Google Shape;4016;p90"/>
            <p:cNvSpPr/>
            <p:nvPr/>
          </p:nvSpPr>
          <p:spPr>
            <a:xfrm>
              <a:off x="6164547" y="1929432"/>
              <a:ext cx="1280160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017" name="Google Shape;4017;p90"/>
            <p:cNvGrpSpPr/>
            <p:nvPr/>
          </p:nvGrpSpPr>
          <p:grpSpPr>
            <a:xfrm>
              <a:off x="6116490" y="1878618"/>
              <a:ext cx="1284566" cy="568678"/>
              <a:chOff x="6116490" y="1878618"/>
              <a:chExt cx="1284566" cy="568678"/>
            </a:xfrm>
          </p:grpSpPr>
          <p:sp>
            <p:nvSpPr>
              <p:cNvPr id="4018" name="Google Shape;4018;p90"/>
              <p:cNvSpPr/>
              <p:nvPr/>
            </p:nvSpPr>
            <p:spPr>
              <a:xfrm>
                <a:off x="6116490" y="1878618"/>
                <a:ext cx="128016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UI Servers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Container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19" name="Google Shape;4019;p90"/>
              <p:cNvSpPr txBox="1"/>
              <p:nvPr/>
            </p:nvSpPr>
            <p:spPr>
              <a:xfrm>
                <a:off x="6542084" y="2275709"/>
                <a:ext cx="831805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Replication Controller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20" name="Google Shape;4020;p90"/>
              <p:cNvCxnSpPr/>
              <p:nvPr/>
            </p:nvCxnSpPr>
            <p:spPr>
              <a:xfrm>
                <a:off x="6541520" y="2237897"/>
                <a:ext cx="85953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021" name="Google Shape;4021;p90"/>
          <p:cNvGrpSpPr/>
          <p:nvPr/>
        </p:nvGrpSpPr>
        <p:grpSpPr>
          <a:xfrm>
            <a:off x="6116490" y="3031288"/>
            <a:ext cx="1328215" cy="618060"/>
            <a:chOff x="6116490" y="3031288"/>
            <a:chExt cx="1328215" cy="618060"/>
          </a:xfrm>
        </p:grpSpPr>
        <p:sp>
          <p:nvSpPr>
            <p:cNvPr id="4022" name="Google Shape;4022;p90"/>
            <p:cNvSpPr/>
            <p:nvPr/>
          </p:nvSpPr>
          <p:spPr>
            <a:xfrm>
              <a:off x="6164545" y="3082102"/>
              <a:ext cx="1280160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023" name="Google Shape;4023;p90"/>
            <p:cNvGrpSpPr/>
            <p:nvPr/>
          </p:nvGrpSpPr>
          <p:grpSpPr>
            <a:xfrm>
              <a:off x="6116490" y="3031288"/>
              <a:ext cx="1284564" cy="568678"/>
              <a:chOff x="6116490" y="3031288"/>
              <a:chExt cx="1284564" cy="568678"/>
            </a:xfrm>
          </p:grpSpPr>
          <p:sp>
            <p:nvSpPr>
              <p:cNvPr id="4024" name="Google Shape;4024;p90"/>
              <p:cNvSpPr/>
              <p:nvPr/>
            </p:nvSpPr>
            <p:spPr>
              <a:xfrm>
                <a:off x="6116490" y="3031288"/>
                <a:ext cx="128016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Backend Servers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Container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25" name="Google Shape;4025;p90"/>
              <p:cNvSpPr txBox="1"/>
              <p:nvPr/>
            </p:nvSpPr>
            <p:spPr>
              <a:xfrm>
                <a:off x="6542082" y="3428379"/>
                <a:ext cx="831805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Replication Controller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26" name="Google Shape;4026;p90"/>
              <p:cNvCxnSpPr/>
              <p:nvPr/>
            </p:nvCxnSpPr>
            <p:spPr>
              <a:xfrm>
                <a:off x="6541518" y="3390567"/>
                <a:ext cx="85953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4027" name="Google Shape;4027;p90"/>
          <p:cNvCxnSpPr>
            <a:stCxn id="3985" idx="3"/>
            <a:endCxn id="4000" idx="1"/>
          </p:cNvCxnSpPr>
          <p:nvPr/>
        </p:nvCxnSpPr>
        <p:spPr>
          <a:xfrm>
            <a:off x="1748577" y="2740668"/>
            <a:ext cx="334500" cy="18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028" name="Google Shape;4028;p90"/>
          <p:cNvCxnSpPr>
            <a:stCxn id="4000" idx="3"/>
            <a:endCxn id="3996" idx="1"/>
          </p:cNvCxnSpPr>
          <p:nvPr/>
        </p:nvCxnSpPr>
        <p:spPr>
          <a:xfrm flipH="1" rot="10800000">
            <a:off x="3363168" y="2740751"/>
            <a:ext cx="295800" cy="18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029" name="Google Shape;4029;p90"/>
          <p:cNvCxnSpPr>
            <a:stCxn id="3996" idx="0"/>
            <a:endCxn id="4006" idx="1"/>
          </p:cNvCxnSpPr>
          <p:nvPr/>
        </p:nvCxnSpPr>
        <p:spPr>
          <a:xfrm rot="-5400000">
            <a:off x="3741908" y="2252816"/>
            <a:ext cx="456000" cy="2379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030" name="Google Shape;4030;p90"/>
          <p:cNvCxnSpPr>
            <a:stCxn id="3996" idx="2"/>
            <a:endCxn id="4012" idx="1"/>
          </p:cNvCxnSpPr>
          <p:nvPr/>
        </p:nvCxnSpPr>
        <p:spPr>
          <a:xfrm flipH="1" rot="-5400000">
            <a:off x="3765608" y="2966816"/>
            <a:ext cx="408600" cy="2379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031" name="Google Shape;4031;p90"/>
          <p:cNvCxnSpPr>
            <a:stCxn id="4006" idx="2"/>
            <a:endCxn id="3997" idx="1"/>
          </p:cNvCxnSpPr>
          <p:nvPr/>
        </p:nvCxnSpPr>
        <p:spPr>
          <a:xfrm flipH="1" rot="-5400000">
            <a:off x="5050680" y="2106496"/>
            <a:ext cx="312300" cy="955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032" name="Google Shape;4032;p90"/>
          <p:cNvCxnSpPr>
            <a:stCxn id="4012" idx="0"/>
            <a:endCxn id="3997" idx="1"/>
          </p:cNvCxnSpPr>
          <p:nvPr/>
        </p:nvCxnSpPr>
        <p:spPr>
          <a:xfrm rot="-5400000">
            <a:off x="5074230" y="2395230"/>
            <a:ext cx="265200" cy="955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033" name="Google Shape;4033;p90"/>
          <p:cNvCxnSpPr>
            <a:stCxn id="3997" idx="0"/>
            <a:endCxn id="4018" idx="1"/>
          </p:cNvCxnSpPr>
          <p:nvPr/>
        </p:nvCxnSpPr>
        <p:spPr>
          <a:xfrm rot="-5400000">
            <a:off x="5795008" y="2278316"/>
            <a:ext cx="436800" cy="2061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034" name="Google Shape;4034;p90"/>
          <p:cNvCxnSpPr>
            <a:stCxn id="4018" idx="3"/>
            <a:endCxn id="3998" idx="0"/>
          </p:cNvCxnSpPr>
          <p:nvPr/>
        </p:nvCxnSpPr>
        <p:spPr>
          <a:xfrm>
            <a:off x="7396650" y="2162957"/>
            <a:ext cx="279300" cy="436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035" name="Google Shape;4035;p90"/>
          <p:cNvCxnSpPr>
            <a:stCxn id="3998" idx="2"/>
            <a:endCxn id="4024" idx="3"/>
          </p:cNvCxnSpPr>
          <p:nvPr/>
        </p:nvCxnSpPr>
        <p:spPr>
          <a:xfrm rot="5400000">
            <a:off x="7319344" y="2958866"/>
            <a:ext cx="434100" cy="2793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4036" name="Google Shape;4036;p90"/>
          <p:cNvSpPr/>
          <p:nvPr/>
        </p:nvSpPr>
        <p:spPr>
          <a:xfrm>
            <a:off x="927500" y="558975"/>
            <a:ext cx="72834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 Test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UI Testing with Kubernetes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37" name="Google Shape;403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375" y="1905800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8" name="Google Shape;403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125" y="2496675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9" name="Google Shape;403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050" y="1905800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0" name="Google Shape;404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225" y="3058400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1" name="Google Shape;404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375" y="3058400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2" name="Google Shape;4042;p90"/>
          <p:cNvPicPr preferRelativeResize="0"/>
          <p:nvPr/>
        </p:nvPicPr>
        <p:blipFill rotWithShape="1">
          <a:blip r:embed="rId5">
            <a:alphaModFix/>
          </a:blip>
          <a:srcRect b="-59115" l="-6931" r="-5592" t="-49478"/>
          <a:stretch/>
        </p:blipFill>
        <p:spPr>
          <a:xfrm>
            <a:off x="1913392" y="1000794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91"/>
          <p:cNvSpPr/>
          <p:nvPr/>
        </p:nvSpPr>
        <p:spPr>
          <a:xfrm>
            <a:off x="2697580" y="972149"/>
            <a:ext cx="3931820" cy="339030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9" name="Google Shape;4049;p91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Backup and Archive &gt; Disaster </a:t>
            </a:r>
            <a:r>
              <a:rPr lang="en-US" sz="1300">
                <a:solidFill>
                  <a:srgbClr val="75787A"/>
                </a:solidFill>
              </a:rPr>
              <a:t>Re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covery </a:t>
            </a:r>
            <a:r>
              <a:rPr lang="en-US" sz="1300">
                <a:solidFill>
                  <a:srgbClr val="75787A"/>
                </a:solidFill>
              </a:rPr>
              <a:t>c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old standby server</a:t>
            </a:r>
            <a:endParaRPr/>
          </a:p>
        </p:txBody>
      </p:sp>
      <p:grpSp>
        <p:nvGrpSpPr>
          <p:cNvPr id="4050" name="Google Shape;4050;p91"/>
          <p:cNvGrpSpPr/>
          <p:nvPr/>
        </p:nvGrpSpPr>
        <p:grpSpPr>
          <a:xfrm>
            <a:off x="3988108" y="1927080"/>
            <a:ext cx="1463078" cy="923542"/>
            <a:chOff x="2178034" y="1054764"/>
            <a:chExt cx="841914" cy="415411"/>
          </a:xfrm>
        </p:grpSpPr>
        <p:sp>
          <p:nvSpPr>
            <p:cNvPr id="4051" name="Google Shape;4051;p91"/>
            <p:cNvSpPr/>
            <p:nvPr/>
          </p:nvSpPr>
          <p:spPr>
            <a:xfrm>
              <a:off x="2178034" y="1054764"/>
              <a:ext cx="841914" cy="41541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91"/>
            <p:cNvSpPr txBox="1"/>
            <p:nvPr/>
          </p:nvSpPr>
          <p:spPr>
            <a:xfrm>
              <a:off x="2178037" y="1054764"/>
              <a:ext cx="42857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Instance Group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53" name="Google Shape;4053;p91"/>
          <p:cNvGrpSpPr/>
          <p:nvPr/>
        </p:nvGrpSpPr>
        <p:grpSpPr>
          <a:xfrm>
            <a:off x="4080522" y="2142005"/>
            <a:ext cx="1282495" cy="618060"/>
            <a:chOff x="4080522" y="2142005"/>
            <a:chExt cx="1282495" cy="618060"/>
          </a:xfrm>
        </p:grpSpPr>
        <p:sp>
          <p:nvSpPr>
            <p:cNvPr id="4054" name="Google Shape;4054;p91"/>
            <p:cNvSpPr/>
            <p:nvPr/>
          </p:nvSpPr>
          <p:spPr>
            <a:xfrm>
              <a:off x="4128577" y="2192819"/>
              <a:ext cx="1234440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055" name="Google Shape;4055;p91"/>
            <p:cNvGrpSpPr/>
            <p:nvPr/>
          </p:nvGrpSpPr>
          <p:grpSpPr>
            <a:xfrm>
              <a:off x="4080522" y="2142005"/>
              <a:ext cx="1234440" cy="568678"/>
              <a:chOff x="4080522" y="2142005"/>
              <a:chExt cx="1234440" cy="568678"/>
            </a:xfrm>
          </p:grpSpPr>
          <p:sp>
            <p:nvSpPr>
              <p:cNvPr id="4056" name="Google Shape;4056;p91"/>
              <p:cNvSpPr/>
              <p:nvPr/>
            </p:nvSpPr>
            <p:spPr>
              <a:xfrm>
                <a:off x="4080522" y="2142005"/>
                <a:ext cx="123444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Serving Instance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57" name="Google Shape;4057;p91"/>
              <p:cNvSpPr txBox="1"/>
              <p:nvPr/>
            </p:nvSpPr>
            <p:spPr>
              <a:xfrm>
                <a:off x="4506114" y="2539096"/>
                <a:ext cx="688635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58" name="Google Shape;4058;p91"/>
              <p:cNvCxnSpPr/>
              <p:nvPr/>
            </p:nvCxnSpPr>
            <p:spPr>
              <a:xfrm>
                <a:off x="4500894" y="2501284"/>
                <a:ext cx="8138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059" name="Google Shape;4059;p91"/>
          <p:cNvGrpSpPr/>
          <p:nvPr/>
        </p:nvGrpSpPr>
        <p:grpSpPr>
          <a:xfrm>
            <a:off x="3988106" y="3170054"/>
            <a:ext cx="1463078" cy="1042412"/>
            <a:chOff x="2178033" y="1054764"/>
            <a:chExt cx="841914" cy="468879"/>
          </a:xfrm>
        </p:grpSpPr>
        <p:sp>
          <p:nvSpPr>
            <p:cNvPr id="4060" name="Google Shape;4060;p91"/>
            <p:cNvSpPr/>
            <p:nvPr/>
          </p:nvSpPr>
          <p:spPr>
            <a:xfrm>
              <a:off x="2178033" y="1054764"/>
              <a:ext cx="841914" cy="468879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91"/>
            <p:cNvSpPr txBox="1"/>
            <p:nvPr/>
          </p:nvSpPr>
          <p:spPr>
            <a:xfrm>
              <a:off x="2178037" y="1054764"/>
              <a:ext cx="42857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Instance Group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62" name="Google Shape;4062;p91"/>
          <p:cNvGrpSpPr/>
          <p:nvPr/>
        </p:nvGrpSpPr>
        <p:grpSpPr>
          <a:xfrm>
            <a:off x="4080522" y="3386227"/>
            <a:ext cx="1282495" cy="731520"/>
            <a:chOff x="4080522" y="3386227"/>
            <a:chExt cx="1282495" cy="731520"/>
          </a:xfrm>
        </p:grpSpPr>
        <p:sp>
          <p:nvSpPr>
            <p:cNvPr id="4063" name="Google Shape;4063;p91"/>
            <p:cNvSpPr/>
            <p:nvPr/>
          </p:nvSpPr>
          <p:spPr>
            <a:xfrm>
              <a:off x="4128577" y="3431947"/>
              <a:ext cx="1234440" cy="685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064" name="Google Shape;4064;p91"/>
            <p:cNvGrpSpPr/>
            <p:nvPr/>
          </p:nvGrpSpPr>
          <p:grpSpPr>
            <a:xfrm>
              <a:off x="4080522" y="3386227"/>
              <a:ext cx="1234188" cy="685211"/>
              <a:chOff x="4080522" y="3386227"/>
              <a:chExt cx="1234188" cy="685211"/>
            </a:xfrm>
          </p:grpSpPr>
          <p:sp>
            <p:nvSpPr>
              <p:cNvPr id="4065" name="Google Shape;4065;p91"/>
              <p:cNvSpPr/>
              <p:nvPr/>
            </p:nvSpPr>
            <p:spPr>
              <a:xfrm>
                <a:off x="4080522" y="3386227"/>
                <a:ext cx="1230337" cy="685211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Heartbeat and</a:t>
                </a:r>
                <a:b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Snapshot System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66" name="Google Shape;4066;p91"/>
              <p:cNvSpPr txBox="1"/>
              <p:nvPr/>
            </p:nvSpPr>
            <p:spPr>
              <a:xfrm>
                <a:off x="4506114" y="3891799"/>
                <a:ext cx="688635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67" name="Google Shape;4067;p91"/>
              <p:cNvCxnSpPr/>
              <p:nvPr/>
            </p:nvCxnSpPr>
            <p:spPr>
              <a:xfrm>
                <a:off x="4500894" y="3853987"/>
                <a:ext cx="81381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068" name="Google Shape;4068;p91"/>
          <p:cNvGrpSpPr/>
          <p:nvPr/>
        </p:nvGrpSpPr>
        <p:grpSpPr>
          <a:xfrm>
            <a:off x="5572727" y="2284195"/>
            <a:ext cx="913905" cy="281750"/>
            <a:chOff x="940699" y="580225"/>
            <a:chExt cx="913905" cy="281750"/>
          </a:xfrm>
        </p:grpSpPr>
        <p:sp>
          <p:nvSpPr>
            <p:cNvPr id="4069" name="Google Shape;4069;p91"/>
            <p:cNvSpPr/>
            <p:nvPr/>
          </p:nvSpPr>
          <p:spPr>
            <a:xfrm>
              <a:off x="940699" y="580225"/>
              <a:ext cx="913905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Persistent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Disk Snapshot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070" name="Google Shape;4070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71" name="Google Shape;4071;p91"/>
          <p:cNvCxnSpPr>
            <a:endCxn id="4051" idx="1"/>
          </p:cNvCxnSpPr>
          <p:nvPr/>
        </p:nvCxnSpPr>
        <p:spPr>
          <a:xfrm>
            <a:off x="3712108" y="2387050"/>
            <a:ext cx="276000" cy="18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072" name="Google Shape;4072;p91"/>
          <p:cNvCxnSpPr>
            <a:stCxn id="4056" idx="3"/>
            <a:endCxn id="4069" idx="1"/>
          </p:cNvCxnSpPr>
          <p:nvPr/>
        </p:nvCxnSpPr>
        <p:spPr>
          <a:xfrm flipH="1" rot="10800000">
            <a:off x="5314962" y="2425144"/>
            <a:ext cx="257700" cy="1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073" name="Google Shape;4073;p91"/>
          <p:cNvCxnSpPr>
            <a:stCxn id="4051" idx="2"/>
            <a:endCxn id="4060" idx="0"/>
          </p:cNvCxnSpPr>
          <p:nvPr/>
        </p:nvCxnSpPr>
        <p:spPr>
          <a:xfrm>
            <a:off x="4719647" y="2850621"/>
            <a:ext cx="0" cy="319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grpSp>
        <p:nvGrpSpPr>
          <p:cNvPr id="4074" name="Google Shape;4074;p91"/>
          <p:cNvGrpSpPr/>
          <p:nvPr/>
        </p:nvGrpSpPr>
        <p:grpSpPr>
          <a:xfrm>
            <a:off x="1035172" y="2483239"/>
            <a:ext cx="502920" cy="502920"/>
            <a:chOff x="433514" y="2354433"/>
            <a:chExt cx="502920" cy="502920"/>
          </a:xfrm>
        </p:grpSpPr>
        <p:sp>
          <p:nvSpPr>
            <p:cNvPr id="4075" name="Google Shape;4075;p91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076" name="Google Shape;4076;p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7" name="Google Shape;4077;p91"/>
          <p:cNvGrpSpPr/>
          <p:nvPr/>
        </p:nvGrpSpPr>
        <p:grpSpPr>
          <a:xfrm>
            <a:off x="1035172" y="1774688"/>
            <a:ext cx="502920" cy="502920"/>
            <a:chOff x="433514" y="2354433"/>
            <a:chExt cx="502920" cy="502920"/>
          </a:xfrm>
        </p:grpSpPr>
        <p:sp>
          <p:nvSpPr>
            <p:cNvPr id="4078" name="Google Shape;4078;p91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079" name="Google Shape;4079;p9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80" name="Google Shape;4080;p91"/>
          <p:cNvCxnSpPr>
            <a:stCxn id="4078" idx="2"/>
            <a:endCxn id="4081" idx="1"/>
          </p:cNvCxnSpPr>
          <p:nvPr/>
        </p:nvCxnSpPr>
        <p:spPr>
          <a:xfrm flipH="1" rot="-5400000">
            <a:off x="1495132" y="2069108"/>
            <a:ext cx="109500" cy="5265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082" name="Google Shape;4082;p91"/>
          <p:cNvCxnSpPr>
            <a:stCxn id="4075" idx="0"/>
            <a:endCxn id="4081" idx="1"/>
          </p:cNvCxnSpPr>
          <p:nvPr/>
        </p:nvCxnSpPr>
        <p:spPr>
          <a:xfrm rot="-5400000">
            <a:off x="1501732" y="2171839"/>
            <a:ext cx="96300" cy="5265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083" name="Google Shape;4083;p91"/>
          <p:cNvCxnSpPr>
            <a:stCxn id="4081" idx="3"/>
            <a:endCxn id="4084" idx="1"/>
          </p:cNvCxnSpPr>
          <p:nvPr/>
        </p:nvCxnSpPr>
        <p:spPr>
          <a:xfrm>
            <a:off x="2525636" y="2386980"/>
            <a:ext cx="2796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085" name="Google Shape;4085;p91"/>
          <p:cNvSpPr/>
          <p:nvPr/>
        </p:nvSpPr>
        <p:spPr>
          <a:xfrm>
            <a:off x="882775" y="558975"/>
            <a:ext cx="58989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Backup and Archive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Disaster Recovery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Cold standby server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4" name="Google Shape;4084;p91"/>
          <p:cNvSpPr/>
          <p:nvPr/>
        </p:nvSpPr>
        <p:spPr>
          <a:xfrm>
            <a:off x="2805086" y="2195880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1" name="Google Shape;4081;p91"/>
          <p:cNvSpPr/>
          <p:nvPr/>
        </p:nvSpPr>
        <p:spPr>
          <a:xfrm>
            <a:off x="1813136" y="2195880"/>
            <a:ext cx="712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6" name="Google Shape;4086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9750" y="2290765"/>
            <a:ext cx="189789" cy="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7" name="Google Shape;4087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3271" y="2263300"/>
            <a:ext cx="251100" cy="2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8" name="Google Shape;4088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02100" y="344110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9" name="Google Shape;4089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02100" y="222410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0" name="Google Shape;4090;p91"/>
          <p:cNvPicPr preferRelativeResize="0"/>
          <p:nvPr/>
        </p:nvPicPr>
        <p:blipFill rotWithShape="1">
          <a:blip r:embed="rId9">
            <a:alphaModFix/>
          </a:blip>
          <a:srcRect b="-59115" l="-6931" r="-5592" t="-49478"/>
          <a:stretch/>
        </p:blipFill>
        <p:spPr>
          <a:xfrm>
            <a:off x="2741700" y="1000794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92"/>
          <p:cNvSpPr/>
          <p:nvPr/>
        </p:nvSpPr>
        <p:spPr>
          <a:xfrm>
            <a:off x="1653320" y="972149"/>
            <a:ext cx="4150580" cy="267275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p92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Backup and Archive &gt; </a:t>
            </a:r>
            <a:r>
              <a:rPr lang="en-US" sz="1300">
                <a:solidFill>
                  <a:srgbClr val="75787A"/>
                </a:solidFill>
              </a:rPr>
              <a:t>Disaster Recovery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 Warm static site</a:t>
            </a:r>
            <a:endParaRPr/>
          </a:p>
        </p:txBody>
      </p:sp>
      <p:sp>
        <p:nvSpPr>
          <p:cNvPr id="4098" name="Google Shape;4098;p92"/>
          <p:cNvSpPr/>
          <p:nvPr/>
        </p:nvSpPr>
        <p:spPr>
          <a:xfrm>
            <a:off x="2601728" y="2881500"/>
            <a:ext cx="10972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Static Storage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99" name="Google Shape;4099;p92"/>
          <p:cNvGrpSpPr/>
          <p:nvPr/>
        </p:nvGrpSpPr>
        <p:grpSpPr>
          <a:xfrm>
            <a:off x="4131252" y="1470133"/>
            <a:ext cx="1417357" cy="923542"/>
            <a:chOff x="2178034" y="1054764"/>
            <a:chExt cx="815604" cy="415411"/>
          </a:xfrm>
        </p:grpSpPr>
        <p:sp>
          <p:nvSpPr>
            <p:cNvPr id="4100" name="Google Shape;4100;p92"/>
            <p:cNvSpPr/>
            <p:nvPr/>
          </p:nvSpPr>
          <p:spPr>
            <a:xfrm>
              <a:off x="2178034" y="1054764"/>
              <a:ext cx="815604" cy="41541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92"/>
            <p:cNvSpPr txBox="1"/>
            <p:nvPr/>
          </p:nvSpPr>
          <p:spPr>
            <a:xfrm>
              <a:off x="2178037" y="1054764"/>
              <a:ext cx="42857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Instance Group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02" name="Google Shape;4102;p92"/>
          <p:cNvGrpSpPr/>
          <p:nvPr/>
        </p:nvGrpSpPr>
        <p:grpSpPr>
          <a:xfrm>
            <a:off x="4223666" y="1685058"/>
            <a:ext cx="1236775" cy="618060"/>
            <a:chOff x="4223666" y="1685058"/>
            <a:chExt cx="1236775" cy="618060"/>
          </a:xfrm>
        </p:grpSpPr>
        <p:sp>
          <p:nvSpPr>
            <p:cNvPr id="4103" name="Google Shape;4103;p92"/>
            <p:cNvSpPr/>
            <p:nvPr/>
          </p:nvSpPr>
          <p:spPr>
            <a:xfrm>
              <a:off x="4271721" y="1735872"/>
              <a:ext cx="1188720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104" name="Google Shape;4104;p92"/>
            <p:cNvGrpSpPr/>
            <p:nvPr/>
          </p:nvGrpSpPr>
          <p:grpSpPr>
            <a:xfrm>
              <a:off x="4223666" y="1685058"/>
              <a:ext cx="1188720" cy="568678"/>
              <a:chOff x="4223666" y="1685058"/>
              <a:chExt cx="1188720" cy="568678"/>
            </a:xfrm>
          </p:grpSpPr>
          <p:sp>
            <p:nvSpPr>
              <p:cNvPr id="4105" name="Google Shape;4105;p92"/>
              <p:cNvSpPr/>
              <p:nvPr/>
            </p:nvSpPr>
            <p:spPr>
              <a:xfrm>
                <a:off x="4223666" y="1685058"/>
                <a:ext cx="118872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Web Server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06" name="Google Shape;4106;p92"/>
              <p:cNvSpPr txBox="1"/>
              <p:nvPr/>
            </p:nvSpPr>
            <p:spPr>
              <a:xfrm>
                <a:off x="4649258" y="2082149"/>
                <a:ext cx="688635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07" name="Google Shape;4107;p92"/>
              <p:cNvCxnSpPr/>
              <p:nvPr/>
            </p:nvCxnSpPr>
            <p:spPr>
              <a:xfrm>
                <a:off x="4644038" y="2044337"/>
                <a:ext cx="76809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108" name="Google Shape;4108;p92"/>
          <p:cNvGrpSpPr/>
          <p:nvPr/>
        </p:nvGrpSpPr>
        <p:grpSpPr>
          <a:xfrm>
            <a:off x="1035172" y="2553089"/>
            <a:ext cx="502920" cy="502920"/>
            <a:chOff x="433514" y="2354433"/>
            <a:chExt cx="502920" cy="502920"/>
          </a:xfrm>
        </p:grpSpPr>
        <p:sp>
          <p:nvSpPr>
            <p:cNvPr id="4109" name="Google Shape;4109;p9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10" name="Google Shape;4110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1" name="Google Shape;4111;p92"/>
          <p:cNvGrpSpPr/>
          <p:nvPr/>
        </p:nvGrpSpPr>
        <p:grpSpPr>
          <a:xfrm>
            <a:off x="1035172" y="1844538"/>
            <a:ext cx="502920" cy="502920"/>
            <a:chOff x="433514" y="2354433"/>
            <a:chExt cx="502920" cy="502920"/>
          </a:xfrm>
        </p:grpSpPr>
        <p:sp>
          <p:nvSpPr>
            <p:cNvPr id="4112" name="Google Shape;4112;p9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13" name="Google Shape;4113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4" name="Google Shape;4114;p92"/>
          <p:cNvGrpSpPr/>
          <p:nvPr/>
        </p:nvGrpSpPr>
        <p:grpSpPr>
          <a:xfrm>
            <a:off x="4131252" y="2517459"/>
            <a:ext cx="1417357" cy="923542"/>
            <a:chOff x="2178034" y="1054764"/>
            <a:chExt cx="815604" cy="415411"/>
          </a:xfrm>
        </p:grpSpPr>
        <p:sp>
          <p:nvSpPr>
            <p:cNvPr id="4115" name="Google Shape;4115;p92"/>
            <p:cNvSpPr/>
            <p:nvPr/>
          </p:nvSpPr>
          <p:spPr>
            <a:xfrm>
              <a:off x="2178034" y="1054764"/>
              <a:ext cx="815604" cy="41541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92"/>
            <p:cNvSpPr txBox="1"/>
            <p:nvPr/>
          </p:nvSpPr>
          <p:spPr>
            <a:xfrm>
              <a:off x="2178037" y="1054764"/>
              <a:ext cx="42857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Instance Group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17" name="Google Shape;4117;p92"/>
          <p:cNvGrpSpPr/>
          <p:nvPr/>
        </p:nvGrpSpPr>
        <p:grpSpPr>
          <a:xfrm>
            <a:off x="4223666" y="2732384"/>
            <a:ext cx="1236775" cy="618060"/>
            <a:chOff x="4223666" y="2732384"/>
            <a:chExt cx="1236775" cy="618060"/>
          </a:xfrm>
        </p:grpSpPr>
        <p:sp>
          <p:nvSpPr>
            <p:cNvPr id="4118" name="Google Shape;4118;p92"/>
            <p:cNvSpPr/>
            <p:nvPr/>
          </p:nvSpPr>
          <p:spPr>
            <a:xfrm>
              <a:off x="4271721" y="2783198"/>
              <a:ext cx="1188720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119" name="Google Shape;4119;p92"/>
            <p:cNvGrpSpPr/>
            <p:nvPr/>
          </p:nvGrpSpPr>
          <p:grpSpPr>
            <a:xfrm>
              <a:off x="4223666" y="2732384"/>
              <a:ext cx="1188720" cy="568678"/>
              <a:chOff x="4223666" y="2732384"/>
              <a:chExt cx="1188720" cy="568678"/>
            </a:xfrm>
          </p:grpSpPr>
          <p:sp>
            <p:nvSpPr>
              <p:cNvPr id="4120" name="Google Shape;4120;p92"/>
              <p:cNvSpPr/>
              <p:nvPr/>
            </p:nvSpPr>
            <p:spPr>
              <a:xfrm>
                <a:off x="4223666" y="2732384"/>
                <a:ext cx="118872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Web Server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21" name="Google Shape;4121;p92"/>
              <p:cNvSpPr txBox="1"/>
              <p:nvPr/>
            </p:nvSpPr>
            <p:spPr>
              <a:xfrm>
                <a:off x="4649258" y="3129475"/>
                <a:ext cx="688635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22" name="Google Shape;4122;p92"/>
              <p:cNvCxnSpPr/>
              <p:nvPr/>
            </p:nvCxnSpPr>
            <p:spPr>
              <a:xfrm>
                <a:off x="4644038" y="3091663"/>
                <a:ext cx="76809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4123" name="Google Shape;4123;p92"/>
          <p:cNvCxnSpPr>
            <a:stCxn id="4112" idx="2"/>
            <a:endCxn id="4124" idx="1"/>
          </p:cNvCxnSpPr>
          <p:nvPr/>
        </p:nvCxnSpPr>
        <p:spPr>
          <a:xfrm flipH="1" rot="-5400000">
            <a:off x="1481782" y="2152308"/>
            <a:ext cx="109500" cy="499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125" name="Google Shape;4125;p92"/>
          <p:cNvCxnSpPr>
            <a:stCxn id="4109" idx="0"/>
            <a:endCxn id="4124" idx="1"/>
          </p:cNvCxnSpPr>
          <p:nvPr/>
        </p:nvCxnSpPr>
        <p:spPr>
          <a:xfrm rot="-5400000">
            <a:off x="1488382" y="2255039"/>
            <a:ext cx="96300" cy="499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126" name="Google Shape;4126;p92"/>
          <p:cNvCxnSpPr>
            <a:stCxn id="4124" idx="3"/>
            <a:endCxn id="4127" idx="1"/>
          </p:cNvCxnSpPr>
          <p:nvPr/>
        </p:nvCxnSpPr>
        <p:spPr>
          <a:xfrm>
            <a:off x="2498811" y="2456830"/>
            <a:ext cx="2796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128" name="Google Shape;4128;p92"/>
          <p:cNvCxnSpPr>
            <a:stCxn id="4127" idx="3"/>
            <a:endCxn id="4100" idx="1"/>
          </p:cNvCxnSpPr>
          <p:nvPr/>
        </p:nvCxnSpPr>
        <p:spPr>
          <a:xfrm flipH="1" rot="10800000">
            <a:off x="3712161" y="1931830"/>
            <a:ext cx="419100" cy="525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129" name="Google Shape;4129;p92"/>
          <p:cNvCxnSpPr>
            <a:stCxn id="4127" idx="3"/>
            <a:endCxn id="4115" idx="1"/>
          </p:cNvCxnSpPr>
          <p:nvPr/>
        </p:nvCxnSpPr>
        <p:spPr>
          <a:xfrm>
            <a:off x="3712161" y="2456830"/>
            <a:ext cx="419100" cy="522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130" name="Google Shape;4130;p92"/>
          <p:cNvSpPr/>
          <p:nvPr/>
        </p:nvSpPr>
        <p:spPr>
          <a:xfrm>
            <a:off x="882775" y="558975"/>
            <a:ext cx="50736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Backup and Archive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Disaster Recovery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Warm static site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7" name="Google Shape;4127;p92"/>
          <p:cNvSpPr/>
          <p:nvPr/>
        </p:nvSpPr>
        <p:spPr>
          <a:xfrm>
            <a:off x="2778261" y="2265730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4" name="Google Shape;4124;p92"/>
          <p:cNvSpPr/>
          <p:nvPr/>
        </p:nvSpPr>
        <p:spPr>
          <a:xfrm>
            <a:off x="1786311" y="2265730"/>
            <a:ext cx="712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31" name="Google Shape;4131;p92"/>
          <p:cNvCxnSpPr>
            <a:stCxn id="4124" idx="2"/>
            <a:endCxn id="4098" idx="1"/>
          </p:cNvCxnSpPr>
          <p:nvPr/>
        </p:nvCxnSpPr>
        <p:spPr>
          <a:xfrm flipH="1" rot="-5400000">
            <a:off x="2159811" y="2630680"/>
            <a:ext cx="424800" cy="459300"/>
          </a:xfrm>
          <a:prstGeom prst="bentConnector2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pic>
        <p:nvPicPr>
          <p:cNvPr id="4132" name="Google Shape;413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750" y="2360603"/>
            <a:ext cx="189789" cy="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3" name="Google Shape;4133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3284" y="2331262"/>
            <a:ext cx="251100" cy="2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4" name="Google Shape;4134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4924" y="2985411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5" name="Google Shape;4135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4525" y="283950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6" name="Google Shape;4136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4525" y="175727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7" name="Google Shape;4137;p92"/>
          <p:cNvPicPr preferRelativeResize="0"/>
          <p:nvPr/>
        </p:nvPicPr>
        <p:blipFill rotWithShape="1">
          <a:blip r:embed="rId9">
            <a:alphaModFix/>
          </a:blip>
          <a:srcRect b="-59115" l="-6931" r="-5592" t="-49478"/>
          <a:stretch/>
        </p:blipFill>
        <p:spPr>
          <a:xfrm>
            <a:off x="1674900" y="990902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93"/>
          <p:cNvSpPr/>
          <p:nvPr/>
        </p:nvSpPr>
        <p:spPr>
          <a:xfrm>
            <a:off x="2746782" y="972149"/>
            <a:ext cx="4536668" cy="2311505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4" name="Google Shape;4144;p93"/>
          <p:cNvGrpSpPr/>
          <p:nvPr/>
        </p:nvGrpSpPr>
        <p:grpSpPr>
          <a:xfrm>
            <a:off x="2889601" y="1445001"/>
            <a:ext cx="1371635" cy="1106420"/>
            <a:chOff x="2178035" y="1054764"/>
            <a:chExt cx="789294" cy="497670"/>
          </a:xfrm>
        </p:grpSpPr>
        <p:sp>
          <p:nvSpPr>
            <p:cNvPr id="4145" name="Google Shape;4145;p93"/>
            <p:cNvSpPr/>
            <p:nvPr/>
          </p:nvSpPr>
          <p:spPr>
            <a:xfrm>
              <a:off x="2178035" y="1054764"/>
              <a:ext cx="789294" cy="49767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93"/>
            <p:cNvSpPr txBox="1"/>
            <p:nvPr/>
          </p:nvSpPr>
          <p:spPr>
            <a:xfrm>
              <a:off x="2178037" y="1054764"/>
              <a:ext cx="53004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Standby Snapshots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47" name="Google Shape;4147;p93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Backup and Archive &gt; </a:t>
            </a:r>
            <a:r>
              <a:rPr lang="en-US" sz="1300">
                <a:solidFill>
                  <a:srgbClr val="75787A"/>
                </a:solidFill>
              </a:rPr>
              <a:t>Disaster Recovery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 with Application Replication</a:t>
            </a:r>
            <a:endParaRPr/>
          </a:p>
        </p:txBody>
      </p:sp>
      <p:sp>
        <p:nvSpPr>
          <p:cNvPr id="4148" name="Google Shape;4148;p93"/>
          <p:cNvSpPr/>
          <p:nvPr/>
        </p:nvSpPr>
        <p:spPr>
          <a:xfrm>
            <a:off x="2937080" y="1685926"/>
            <a:ext cx="128016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Web Server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4149" name="Google Shape;4149;p93"/>
          <p:cNvSpPr/>
          <p:nvPr/>
        </p:nvSpPr>
        <p:spPr>
          <a:xfrm>
            <a:off x="2937080" y="2120609"/>
            <a:ext cx="128016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Application Server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4150" name="Google Shape;4150;p93"/>
          <p:cNvSpPr/>
          <p:nvPr/>
        </p:nvSpPr>
        <p:spPr>
          <a:xfrm>
            <a:off x="4499274" y="2027326"/>
            <a:ext cx="118385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Database Server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grpSp>
        <p:nvGrpSpPr>
          <p:cNvPr id="4151" name="Google Shape;4151;p93"/>
          <p:cNvGrpSpPr/>
          <p:nvPr/>
        </p:nvGrpSpPr>
        <p:grpSpPr>
          <a:xfrm>
            <a:off x="3047445" y="3722201"/>
            <a:ext cx="2496350" cy="585205"/>
            <a:chOff x="2178034" y="1054764"/>
            <a:chExt cx="2619465" cy="212454"/>
          </a:xfrm>
        </p:grpSpPr>
        <p:sp>
          <p:nvSpPr>
            <p:cNvPr id="4152" name="Google Shape;4152;p93"/>
            <p:cNvSpPr/>
            <p:nvPr/>
          </p:nvSpPr>
          <p:spPr>
            <a:xfrm>
              <a:off x="2178034" y="1054764"/>
              <a:ext cx="2619465" cy="212454"/>
            </a:xfrm>
            <a:prstGeom prst="roundRect">
              <a:avLst>
                <a:gd fmla="val 827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93"/>
            <p:cNvSpPr txBox="1"/>
            <p:nvPr/>
          </p:nvSpPr>
          <p:spPr>
            <a:xfrm>
              <a:off x="2178037" y="1054764"/>
              <a:ext cx="1472129" cy="67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-US" sz="75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On-Premises</a:t>
              </a: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Data</a:t>
              </a:r>
              <a:r>
                <a:rPr lang="en-US" sz="75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C</a:t>
              </a: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54" name="Google Shape;4154;p93"/>
          <p:cNvGrpSpPr/>
          <p:nvPr/>
        </p:nvGrpSpPr>
        <p:grpSpPr>
          <a:xfrm>
            <a:off x="4716699" y="1453010"/>
            <a:ext cx="747192" cy="281750"/>
            <a:chOff x="940699" y="580225"/>
            <a:chExt cx="747192" cy="281750"/>
          </a:xfrm>
        </p:grpSpPr>
        <p:sp>
          <p:nvSpPr>
            <p:cNvPr id="4155" name="Google Shape;4155;p93"/>
            <p:cNvSpPr/>
            <p:nvPr/>
          </p:nvSpPr>
          <p:spPr>
            <a:xfrm>
              <a:off x="940699" y="580225"/>
              <a:ext cx="747192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Persistent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Disk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56" name="Google Shape;4156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7" name="Google Shape;4157;p93"/>
          <p:cNvGrpSpPr/>
          <p:nvPr/>
        </p:nvGrpSpPr>
        <p:grpSpPr>
          <a:xfrm>
            <a:off x="3142234" y="3938016"/>
            <a:ext cx="594906" cy="281750"/>
            <a:chOff x="940699" y="580225"/>
            <a:chExt cx="594906" cy="281750"/>
          </a:xfrm>
        </p:grpSpPr>
        <p:sp>
          <p:nvSpPr>
            <p:cNvPr id="4158" name="Google Shape;4158;p93"/>
            <p:cNvSpPr/>
            <p:nvPr/>
          </p:nvSpPr>
          <p:spPr>
            <a:xfrm>
              <a:off x="940699" y="580225"/>
              <a:ext cx="594906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Web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59" name="Google Shape;4159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0" name="Google Shape;4160;p93"/>
          <p:cNvGrpSpPr/>
          <p:nvPr/>
        </p:nvGrpSpPr>
        <p:grpSpPr>
          <a:xfrm>
            <a:off x="3846322" y="3938016"/>
            <a:ext cx="792076" cy="281750"/>
            <a:chOff x="940699" y="580225"/>
            <a:chExt cx="792076" cy="281750"/>
          </a:xfrm>
        </p:grpSpPr>
        <p:sp>
          <p:nvSpPr>
            <p:cNvPr id="4161" name="Google Shape;4161;p93"/>
            <p:cNvSpPr/>
            <p:nvPr/>
          </p:nvSpPr>
          <p:spPr>
            <a:xfrm>
              <a:off x="940699" y="580225"/>
              <a:ext cx="792076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62" name="Google Shape;4162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3" name="Google Shape;4163;p93"/>
          <p:cNvGrpSpPr/>
          <p:nvPr/>
        </p:nvGrpSpPr>
        <p:grpSpPr>
          <a:xfrm>
            <a:off x="4733290" y="3938016"/>
            <a:ext cx="718338" cy="281750"/>
            <a:chOff x="940699" y="580225"/>
            <a:chExt cx="718338" cy="281750"/>
          </a:xfrm>
        </p:grpSpPr>
        <p:sp>
          <p:nvSpPr>
            <p:cNvPr id="4164" name="Google Shape;4164;p93"/>
            <p:cNvSpPr/>
            <p:nvPr/>
          </p:nvSpPr>
          <p:spPr>
            <a:xfrm>
              <a:off x="940699" y="580225"/>
              <a:ext cx="718338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Server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65" name="Google Shape;4165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6" name="Google Shape;4166;p93"/>
          <p:cNvGrpSpPr/>
          <p:nvPr/>
        </p:nvGrpSpPr>
        <p:grpSpPr>
          <a:xfrm>
            <a:off x="961549" y="1447556"/>
            <a:ext cx="668686" cy="1508745"/>
            <a:chOff x="2178037" y="1054764"/>
            <a:chExt cx="1146188" cy="273254"/>
          </a:xfrm>
        </p:grpSpPr>
        <p:sp>
          <p:nvSpPr>
            <p:cNvPr id="4167" name="Google Shape;4167;p93"/>
            <p:cNvSpPr/>
            <p:nvPr/>
          </p:nvSpPr>
          <p:spPr>
            <a:xfrm>
              <a:off x="2178037" y="1054764"/>
              <a:ext cx="1146188" cy="273254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93"/>
            <p:cNvSpPr txBox="1"/>
            <p:nvPr/>
          </p:nvSpPr>
          <p:spPr>
            <a:xfrm>
              <a:off x="2178037" y="1054764"/>
              <a:ext cx="784798" cy="5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Standard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69" name="Google Shape;4169;p93"/>
          <p:cNvGrpSpPr/>
          <p:nvPr/>
        </p:nvGrpSpPr>
        <p:grpSpPr>
          <a:xfrm>
            <a:off x="1041264" y="1776868"/>
            <a:ext cx="502920" cy="502920"/>
            <a:chOff x="433514" y="2354433"/>
            <a:chExt cx="502920" cy="502920"/>
          </a:xfrm>
        </p:grpSpPr>
        <p:sp>
          <p:nvSpPr>
            <p:cNvPr id="4170" name="Google Shape;4170;p93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71" name="Google Shape;4171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2" name="Google Shape;4172;p93"/>
          <p:cNvGrpSpPr/>
          <p:nvPr/>
        </p:nvGrpSpPr>
        <p:grpSpPr>
          <a:xfrm>
            <a:off x="1041264" y="2362084"/>
            <a:ext cx="502920" cy="502920"/>
            <a:chOff x="433514" y="2354433"/>
            <a:chExt cx="502920" cy="502920"/>
          </a:xfrm>
        </p:grpSpPr>
        <p:sp>
          <p:nvSpPr>
            <p:cNvPr id="4173" name="Google Shape;4173;p93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174" name="Google Shape;4174;p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5" name="Google Shape;4175;p93"/>
          <p:cNvSpPr/>
          <p:nvPr/>
        </p:nvSpPr>
        <p:spPr>
          <a:xfrm>
            <a:off x="5959394" y="2027326"/>
            <a:ext cx="118385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Database Server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6" name="Google Shape;4176;p93"/>
          <p:cNvSpPr txBox="1"/>
          <p:nvPr/>
        </p:nvSpPr>
        <p:spPr>
          <a:xfrm>
            <a:off x="4672514" y="2619749"/>
            <a:ext cx="3816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Replication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7" name="Google Shape;4177;p93"/>
          <p:cNvSpPr txBox="1"/>
          <p:nvPr/>
        </p:nvSpPr>
        <p:spPr>
          <a:xfrm>
            <a:off x="4803930" y="3467604"/>
            <a:ext cx="1524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VPN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8" name="Google Shape;4178;p93"/>
          <p:cNvSpPr txBox="1"/>
          <p:nvPr/>
        </p:nvSpPr>
        <p:spPr>
          <a:xfrm>
            <a:off x="5235361" y="3422720"/>
            <a:ext cx="4263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Carrier</a:t>
            </a:r>
            <a:b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Interconnect</a:t>
            </a:r>
            <a:endParaRPr b="0" i="0" sz="6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79" name="Google Shape;4179;p93"/>
          <p:cNvCxnSpPr>
            <a:stCxn id="4164" idx="0"/>
            <a:endCxn id="4180" idx="2"/>
          </p:cNvCxnSpPr>
          <p:nvPr/>
        </p:nvCxnSpPr>
        <p:spPr>
          <a:xfrm rot="10800000">
            <a:off x="5092459" y="3199416"/>
            <a:ext cx="0" cy="738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181" name="Google Shape;4181;p93"/>
          <p:cNvCxnSpPr/>
          <p:nvPr/>
        </p:nvCxnSpPr>
        <p:spPr>
          <a:xfrm>
            <a:off x="5005193" y="3199529"/>
            <a:ext cx="0" cy="5280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182" name="Google Shape;4182;p93"/>
          <p:cNvCxnSpPr/>
          <p:nvPr/>
        </p:nvCxnSpPr>
        <p:spPr>
          <a:xfrm>
            <a:off x="5190640" y="3199529"/>
            <a:ext cx="0" cy="5280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183" name="Google Shape;4183;p93"/>
          <p:cNvCxnSpPr>
            <a:stCxn id="4184" idx="2"/>
            <a:endCxn id="4152" idx="1"/>
          </p:cNvCxnSpPr>
          <p:nvPr/>
        </p:nvCxnSpPr>
        <p:spPr>
          <a:xfrm flipH="1" rot="-5400000">
            <a:off x="1832336" y="2799730"/>
            <a:ext cx="1621800" cy="8085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185" name="Google Shape;4185;p93"/>
          <p:cNvCxnSpPr>
            <a:stCxn id="4186" idx="1"/>
            <a:endCxn id="4167" idx="3"/>
          </p:cNvCxnSpPr>
          <p:nvPr/>
        </p:nvCxnSpPr>
        <p:spPr>
          <a:xfrm rot="10800000">
            <a:off x="1630235" y="2201928"/>
            <a:ext cx="2523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187" name="Google Shape;4187;p93"/>
          <p:cNvCxnSpPr>
            <a:stCxn id="4180" idx="0"/>
            <a:endCxn id="4175" idx="2"/>
          </p:cNvCxnSpPr>
          <p:nvPr/>
        </p:nvCxnSpPr>
        <p:spPr>
          <a:xfrm rot="-5400000">
            <a:off x="5618063" y="1884025"/>
            <a:ext cx="407700" cy="14589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188" name="Google Shape;4188;p93"/>
          <p:cNvCxnSpPr>
            <a:stCxn id="4180" idx="0"/>
            <a:endCxn id="4150" idx="2"/>
          </p:cNvCxnSpPr>
          <p:nvPr/>
        </p:nvCxnSpPr>
        <p:spPr>
          <a:xfrm rot="10800000">
            <a:off x="5091263" y="2409625"/>
            <a:ext cx="1200" cy="4077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189" name="Google Shape;4189;p93"/>
          <p:cNvCxnSpPr>
            <a:stCxn id="4150" idx="0"/>
            <a:endCxn id="4155" idx="2"/>
          </p:cNvCxnSpPr>
          <p:nvPr/>
        </p:nvCxnSpPr>
        <p:spPr>
          <a:xfrm rot="10800000">
            <a:off x="5090299" y="1734826"/>
            <a:ext cx="900" cy="292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4190" name="Google Shape;4190;p93"/>
          <p:cNvSpPr/>
          <p:nvPr/>
        </p:nvSpPr>
        <p:spPr>
          <a:xfrm>
            <a:off x="809150" y="558975"/>
            <a:ext cx="66267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Backup and Archive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Disaster Recovery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with Application Replication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4" name="Google Shape;4184;p93"/>
          <p:cNvSpPr/>
          <p:nvPr/>
        </p:nvSpPr>
        <p:spPr>
          <a:xfrm>
            <a:off x="1882736" y="2010880"/>
            <a:ext cx="712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0" name="Google Shape;4180;p93"/>
          <p:cNvSpPr/>
          <p:nvPr/>
        </p:nvSpPr>
        <p:spPr>
          <a:xfrm>
            <a:off x="4681463" y="2817325"/>
            <a:ext cx="8220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91" name="Google Shape;4191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8575" y="2105715"/>
            <a:ext cx="189789" cy="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2" name="Google Shape;4192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7450" y="177282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3" name="Google Shape;4193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7450" y="216944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4" name="Google Shape;4194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5600" y="212641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5" name="Google Shape;4195;p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3751" y="2071379"/>
            <a:ext cx="216500" cy="29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6" name="Google Shape;4196;p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5075" y="2919660"/>
            <a:ext cx="216500" cy="20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7" name="Google Shape;4197;p93"/>
          <p:cNvPicPr preferRelativeResize="0"/>
          <p:nvPr/>
        </p:nvPicPr>
        <p:blipFill rotWithShape="1">
          <a:blip r:embed="rId11">
            <a:alphaModFix/>
          </a:blip>
          <a:srcRect b="-59115" l="-6931" r="-5592" t="-49478"/>
          <a:stretch/>
        </p:blipFill>
        <p:spPr>
          <a:xfrm>
            <a:off x="2781266" y="101068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94"/>
          <p:cNvSpPr/>
          <p:nvPr/>
        </p:nvSpPr>
        <p:spPr>
          <a:xfrm>
            <a:off x="1029000" y="972149"/>
            <a:ext cx="3149300" cy="286420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4" name="Google Shape;4204;p94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Backup and Archive &gt; Hosting Filers</a:t>
            </a:r>
            <a:endParaRPr/>
          </a:p>
        </p:txBody>
      </p:sp>
      <p:sp>
        <p:nvSpPr>
          <p:cNvPr id="4205" name="Google Shape;4205;p94"/>
          <p:cNvSpPr/>
          <p:nvPr/>
        </p:nvSpPr>
        <p:spPr>
          <a:xfrm>
            <a:off x="1177242" y="1782781"/>
            <a:ext cx="121591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Filesystem Client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4206" name="Google Shape;4206;p94"/>
          <p:cNvSpPr/>
          <p:nvPr/>
        </p:nvSpPr>
        <p:spPr>
          <a:xfrm>
            <a:off x="1177242" y="2528973"/>
            <a:ext cx="121591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Filesystem Client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4207" name="Google Shape;4207;p94"/>
          <p:cNvSpPr/>
          <p:nvPr/>
        </p:nvSpPr>
        <p:spPr>
          <a:xfrm>
            <a:off x="1177242" y="3275165"/>
            <a:ext cx="121591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Filesystem Client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4208" name="Google Shape;4208;p94"/>
          <p:cNvSpPr/>
          <p:nvPr/>
        </p:nvSpPr>
        <p:spPr>
          <a:xfrm>
            <a:off x="2846255" y="1781451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Burst Capacity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09" name="Google Shape;4209;p94"/>
          <p:cNvGrpSpPr/>
          <p:nvPr/>
        </p:nvGrpSpPr>
        <p:grpSpPr>
          <a:xfrm>
            <a:off x="2846255" y="2436473"/>
            <a:ext cx="1182068" cy="618060"/>
            <a:chOff x="2846255" y="2436473"/>
            <a:chExt cx="1182068" cy="618060"/>
          </a:xfrm>
        </p:grpSpPr>
        <p:sp>
          <p:nvSpPr>
            <p:cNvPr id="4210" name="Google Shape;4210;p94"/>
            <p:cNvSpPr/>
            <p:nvPr/>
          </p:nvSpPr>
          <p:spPr>
            <a:xfrm>
              <a:off x="2894309" y="2487287"/>
              <a:ext cx="1134014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211" name="Google Shape;4211;p94"/>
            <p:cNvGrpSpPr/>
            <p:nvPr/>
          </p:nvGrpSpPr>
          <p:grpSpPr>
            <a:xfrm>
              <a:off x="2846255" y="2436473"/>
              <a:ext cx="1140179" cy="568678"/>
              <a:chOff x="2846255" y="2436473"/>
              <a:chExt cx="1140179" cy="568678"/>
            </a:xfrm>
          </p:grpSpPr>
          <p:sp>
            <p:nvSpPr>
              <p:cNvPr id="4212" name="Google Shape;4212;p94"/>
              <p:cNvSpPr/>
              <p:nvPr/>
            </p:nvSpPr>
            <p:spPr>
              <a:xfrm>
                <a:off x="2846255" y="2436473"/>
                <a:ext cx="1137363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Avere vFXT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13" name="Google Shape;4213;p94"/>
              <p:cNvSpPr txBox="1"/>
              <p:nvPr/>
            </p:nvSpPr>
            <p:spPr>
              <a:xfrm>
                <a:off x="3271846" y="2833564"/>
                <a:ext cx="634827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Clustered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14" name="Google Shape;4214;p94"/>
              <p:cNvCxnSpPr/>
              <p:nvPr/>
            </p:nvCxnSpPr>
            <p:spPr>
              <a:xfrm>
                <a:off x="3266626" y="2795752"/>
                <a:ext cx="71980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215" name="Google Shape;4215;p94"/>
          <p:cNvGrpSpPr/>
          <p:nvPr/>
        </p:nvGrpSpPr>
        <p:grpSpPr>
          <a:xfrm>
            <a:off x="4518355" y="1349132"/>
            <a:ext cx="685810" cy="2487123"/>
            <a:chOff x="2178036" y="1054764"/>
            <a:chExt cx="719633" cy="902931"/>
          </a:xfrm>
        </p:grpSpPr>
        <p:sp>
          <p:nvSpPr>
            <p:cNvPr id="4216" name="Google Shape;4216;p94"/>
            <p:cNvSpPr/>
            <p:nvPr/>
          </p:nvSpPr>
          <p:spPr>
            <a:xfrm>
              <a:off x="2178036" y="1054764"/>
              <a:ext cx="719633" cy="902931"/>
            </a:xfrm>
            <a:prstGeom prst="roundRect">
              <a:avLst>
                <a:gd fmla="val 827" name="adj"/>
              </a:avLst>
            </a:prstGeom>
            <a:solidFill>
              <a:srgbClr val="EFEB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94"/>
            <p:cNvSpPr txBox="1"/>
            <p:nvPr/>
          </p:nvSpPr>
          <p:spPr>
            <a:xfrm>
              <a:off x="2178037" y="1054764"/>
              <a:ext cx="673266" cy="116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lang="en-US" sz="75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On-Premises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Datacenter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18" name="Google Shape;4218;p94"/>
          <p:cNvGrpSpPr/>
          <p:nvPr/>
        </p:nvGrpSpPr>
        <p:grpSpPr>
          <a:xfrm>
            <a:off x="4608250" y="1694031"/>
            <a:ext cx="502920" cy="621792"/>
            <a:chOff x="259265" y="3512557"/>
            <a:chExt cx="502920" cy="621792"/>
          </a:xfrm>
        </p:grpSpPr>
        <p:sp>
          <p:nvSpPr>
            <p:cNvPr id="4219" name="Google Shape;4219;p94"/>
            <p:cNvSpPr/>
            <p:nvPr/>
          </p:nvSpPr>
          <p:spPr>
            <a:xfrm>
              <a:off x="259265" y="351255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File Server A</a:t>
              </a:r>
              <a:endParaRPr b="0" i="0" sz="6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220" name="Google Shape;4220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5841" y="354913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1" name="Google Shape;4221;p94"/>
          <p:cNvGrpSpPr/>
          <p:nvPr/>
        </p:nvGrpSpPr>
        <p:grpSpPr>
          <a:xfrm>
            <a:off x="4608250" y="2407263"/>
            <a:ext cx="502920" cy="621792"/>
            <a:chOff x="259265" y="3512557"/>
            <a:chExt cx="502920" cy="621792"/>
          </a:xfrm>
        </p:grpSpPr>
        <p:sp>
          <p:nvSpPr>
            <p:cNvPr id="4222" name="Google Shape;4222;p94"/>
            <p:cNvSpPr/>
            <p:nvPr/>
          </p:nvSpPr>
          <p:spPr>
            <a:xfrm>
              <a:off x="259265" y="351255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File Server B</a:t>
              </a:r>
              <a:endParaRPr b="0" i="0" sz="6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223" name="Google Shape;4223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5841" y="354913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4" name="Google Shape;4224;p94"/>
          <p:cNvGrpSpPr/>
          <p:nvPr/>
        </p:nvGrpSpPr>
        <p:grpSpPr>
          <a:xfrm>
            <a:off x="4608250" y="3120495"/>
            <a:ext cx="502920" cy="621792"/>
            <a:chOff x="259265" y="3512557"/>
            <a:chExt cx="502920" cy="621792"/>
          </a:xfrm>
        </p:grpSpPr>
        <p:sp>
          <p:nvSpPr>
            <p:cNvPr id="4225" name="Google Shape;4225;p94"/>
            <p:cNvSpPr/>
            <p:nvPr/>
          </p:nvSpPr>
          <p:spPr>
            <a:xfrm>
              <a:off x="259265" y="3512557"/>
              <a:ext cx="502920" cy="621792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File Server C</a:t>
              </a:r>
              <a:endParaRPr b="0" i="0" sz="6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226" name="Google Shape;4226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5841" y="3549133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27" name="Google Shape;4227;p94"/>
          <p:cNvCxnSpPr>
            <a:stCxn id="4205" idx="3"/>
            <a:endCxn id="4212" idx="1"/>
          </p:cNvCxnSpPr>
          <p:nvPr/>
        </p:nvCxnSpPr>
        <p:spPr>
          <a:xfrm>
            <a:off x="2393152" y="1973894"/>
            <a:ext cx="453000" cy="74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228" name="Google Shape;4228;p94"/>
          <p:cNvCxnSpPr>
            <a:stCxn id="4207" idx="3"/>
            <a:endCxn id="4212" idx="1"/>
          </p:cNvCxnSpPr>
          <p:nvPr/>
        </p:nvCxnSpPr>
        <p:spPr>
          <a:xfrm flipH="1" rot="10800000">
            <a:off x="2393152" y="2720778"/>
            <a:ext cx="453000" cy="745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229" name="Google Shape;4229;p94"/>
          <p:cNvCxnSpPr>
            <a:stCxn id="4206" idx="3"/>
            <a:endCxn id="4212" idx="1"/>
          </p:cNvCxnSpPr>
          <p:nvPr/>
        </p:nvCxnSpPr>
        <p:spPr>
          <a:xfrm>
            <a:off x="2393152" y="2720086"/>
            <a:ext cx="453000" cy="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230" name="Google Shape;4230;p94"/>
          <p:cNvCxnSpPr>
            <a:stCxn id="4208" idx="2"/>
            <a:endCxn id="4212" idx="0"/>
          </p:cNvCxnSpPr>
          <p:nvPr/>
        </p:nvCxnSpPr>
        <p:spPr>
          <a:xfrm flipH="1">
            <a:off x="3415055" y="2163677"/>
            <a:ext cx="2700" cy="2727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231" name="Google Shape;4231;p94"/>
          <p:cNvCxnSpPr>
            <a:stCxn id="4212" idx="3"/>
            <a:endCxn id="4222" idx="1"/>
          </p:cNvCxnSpPr>
          <p:nvPr/>
        </p:nvCxnSpPr>
        <p:spPr>
          <a:xfrm flipH="1" rot="10800000">
            <a:off x="3983618" y="2718112"/>
            <a:ext cx="624600" cy="27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232" name="Google Shape;4232;p94"/>
          <p:cNvCxnSpPr>
            <a:stCxn id="4212" idx="3"/>
            <a:endCxn id="4219" idx="1"/>
          </p:cNvCxnSpPr>
          <p:nvPr/>
        </p:nvCxnSpPr>
        <p:spPr>
          <a:xfrm flipH="1" rot="10800000">
            <a:off x="3983618" y="2005012"/>
            <a:ext cx="624600" cy="715800"/>
          </a:xfrm>
          <a:prstGeom prst="bentConnector3">
            <a:avLst>
              <a:gd fmla="val 57119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233" name="Google Shape;4233;p94"/>
          <p:cNvCxnSpPr>
            <a:stCxn id="4212" idx="3"/>
            <a:endCxn id="4225" idx="1"/>
          </p:cNvCxnSpPr>
          <p:nvPr/>
        </p:nvCxnSpPr>
        <p:spPr>
          <a:xfrm>
            <a:off x="3983618" y="2720812"/>
            <a:ext cx="624600" cy="710700"/>
          </a:xfrm>
          <a:prstGeom prst="bentConnector3">
            <a:avLst>
              <a:gd fmla="val 57119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4234" name="Google Shape;4234;p94"/>
          <p:cNvSpPr/>
          <p:nvPr/>
        </p:nvSpPr>
        <p:spPr>
          <a:xfrm>
            <a:off x="876600" y="558975"/>
            <a:ext cx="44799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Backup and Archive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Hosting Filers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5" name="Google Shape;423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725" y="186430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6" name="Google Shape;423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725" y="261182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7" name="Google Shape;423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725" y="335936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8" name="Google Shape;423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037" y="252896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9" name="Google Shape;423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7987" y="1886686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0" name="Google Shape;4240;p94"/>
          <p:cNvPicPr preferRelativeResize="0"/>
          <p:nvPr/>
        </p:nvPicPr>
        <p:blipFill rotWithShape="1">
          <a:blip r:embed="rId6">
            <a:alphaModFix/>
          </a:blip>
          <a:srcRect b="-59115" l="-6931" r="-5592" t="-49478"/>
          <a:stretch/>
        </p:blipFill>
        <p:spPr>
          <a:xfrm>
            <a:off x="1065300" y="1000794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95"/>
          <p:cNvSpPr/>
          <p:nvPr/>
        </p:nvSpPr>
        <p:spPr>
          <a:xfrm>
            <a:off x="1650175" y="972150"/>
            <a:ext cx="2895000" cy="27744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7" name="Google Shape;4247;p95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Websites &gt; API Hosting</a:t>
            </a:r>
            <a:endParaRPr/>
          </a:p>
        </p:txBody>
      </p:sp>
      <p:grpSp>
        <p:nvGrpSpPr>
          <p:cNvPr id="4248" name="Google Shape;4248;p95"/>
          <p:cNvGrpSpPr/>
          <p:nvPr/>
        </p:nvGrpSpPr>
        <p:grpSpPr>
          <a:xfrm>
            <a:off x="3132831" y="2223454"/>
            <a:ext cx="1238844" cy="568678"/>
            <a:chOff x="3132831" y="2223454"/>
            <a:chExt cx="1238844" cy="568678"/>
          </a:xfrm>
        </p:grpSpPr>
        <p:sp>
          <p:nvSpPr>
            <p:cNvPr id="4249" name="Google Shape;4249;p95"/>
            <p:cNvSpPr/>
            <p:nvPr/>
          </p:nvSpPr>
          <p:spPr>
            <a:xfrm>
              <a:off x="3132831" y="2223454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API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50" name="Google Shape;4250;p95"/>
            <p:cNvSpPr txBox="1"/>
            <p:nvPr/>
          </p:nvSpPr>
          <p:spPr>
            <a:xfrm>
              <a:off x="3558423" y="2620545"/>
              <a:ext cx="670677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Virtual Machines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51" name="Google Shape;4251;p95"/>
            <p:cNvCxnSpPr/>
            <p:nvPr/>
          </p:nvCxnSpPr>
          <p:spPr>
            <a:xfrm>
              <a:off x="3557859" y="2582733"/>
              <a:ext cx="813816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252" name="Google Shape;4252;p95"/>
          <p:cNvGrpSpPr/>
          <p:nvPr/>
        </p:nvGrpSpPr>
        <p:grpSpPr>
          <a:xfrm>
            <a:off x="3132832" y="1408072"/>
            <a:ext cx="1238842" cy="568678"/>
            <a:chOff x="3132832" y="1408072"/>
            <a:chExt cx="1238842" cy="568678"/>
          </a:xfrm>
        </p:grpSpPr>
        <p:sp>
          <p:nvSpPr>
            <p:cNvPr id="4253" name="Google Shape;4253;p95"/>
            <p:cNvSpPr/>
            <p:nvPr/>
          </p:nvSpPr>
          <p:spPr>
            <a:xfrm>
              <a:off x="3132832" y="1408072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API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54" name="Google Shape;4254;p95"/>
            <p:cNvSpPr txBox="1"/>
            <p:nvPr/>
          </p:nvSpPr>
          <p:spPr>
            <a:xfrm>
              <a:off x="3558423" y="1805163"/>
              <a:ext cx="622004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Cloud Endpoints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55" name="Google Shape;4255;p95"/>
            <p:cNvCxnSpPr/>
            <p:nvPr/>
          </p:nvCxnSpPr>
          <p:spPr>
            <a:xfrm>
              <a:off x="3557858" y="1767351"/>
              <a:ext cx="813816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256" name="Google Shape;4256;p95"/>
          <p:cNvGrpSpPr/>
          <p:nvPr/>
        </p:nvGrpSpPr>
        <p:grpSpPr>
          <a:xfrm>
            <a:off x="3132832" y="3033307"/>
            <a:ext cx="1238843" cy="568678"/>
            <a:chOff x="3132832" y="3033307"/>
            <a:chExt cx="1238843" cy="568678"/>
          </a:xfrm>
        </p:grpSpPr>
        <p:sp>
          <p:nvSpPr>
            <p:cNvPr id="4257" name="Google Shape;4257;p95"/>
            <p:cNvSpPr/>
            <p:nvPr/>
          </p:nvSpPr>
          <p:spPr>
            <a:xfrm>
              <a:off x="3132832" y="3033307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API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Container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58" name="Google Shape;4258;p95"/>
            <p:cNvSpPr txBox="1"/>
            <p:nvPr/>
          </p:nvSpPr>
          <p:spPr>
            <a:xfrm>
              <a:off x="3558423" y="3430398"/>
              <a:ext cx="786791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Kubernetes Services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59" name="Google Shape;4259;p95"/>
            <p:cNvCxnSpPr/>
            <p:nvPr/>
          </p:nvCxnSpPr>
          <p:spPr>
            <a:xfrm>
              <a:off x="3557859" y="3392586"/>
              <a:ext cx="813816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260" name="Google Shape;4260;p95"/>
          <p:cNvGrpSpPr/>
          <p:nvPr/>
        </p:nvGrpSpPr>
        <p:grpSpPr>
          <a:xfrm>
            <a:off x="814982" y="1500315"/>
            <a:ext cx="677512" cy="1645907"/>
            <a:chOff x="2178037" y="1054764"/>
            <a:chExt cx="1146188" cy="298096"/>
          </a:xfrm>
        </p:grpSpPr>
        <p:sp>
          <p:nvSpPr>
            <p:cNvPr id="4261" name="Google Shape;4261;p95"/>
            <p:cNvSpPr/>
            <p:nvPr/>
          </p:nvSpPr>
          <p:spPr>
            <a:xfrm>
              <a:off x="2178037" y="1054764"/>
              <a:ext cx="1146188" cy="298096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95"/>
            <p:cNvSpPr txBox="1"/>
            <p:nvPr/>
          </p:nvSpPr>
          <p:spPr>
            <a:xfrm>
              <a:off x="2178037" y="1054764"/>
              <a:ext cx="945419" cy="79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Multiple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Clients</a:t>
              </a:r>
              <a:b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API Requests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63" name="Google Shape;4263;p95"/>
          <p:cNvGrpSpPr/>
          <p:nvPr/>
        </p:nvGrpSpPr>
        <p:grpSpPr>
          <a:xfrm>
            <a:off x="897360" y="2554224"/>
            <a:ext cx="502920" cy="502920"/>
            <a:chOff x="433514" y="2354433"/>
            <a:chExt cx="502920" cy="502920"/>
          </a:xfrm>
        </p:grpSpPr>
        <p:sp>
          <p:nvSpPr>
            <p:cNvPr id="4264" name="Google Shape;4264;p9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265" name="Google Shape;4265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6" name="Google Shape;4266;p95"/>
          <p:cNvGrpSpPr/>
          <p:nvPr/>
        </p:nvGrpSpPr>
        <p:grpSpPr>
          <a:xfrm>
            <a:off x="897360" y="1959864"/>
            <a:ext cx="502920" cy="502920"/>
            <a:chOff x="433514" y="2354433"/>
            <a:chExt cx="502920" cy="502920"/>
          </a:xfrm>
        </p:grpSpPr>
        <p:sp>
          <p:nvSpPr>
            <p:cNvPr id="4267" name="Google Shape;4267;p9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268" name="Google Shape;4268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69" name="Google Shape;4269;p95"/>
          <p:cNvCxnSpPr>
            <a:stCxn id="4261" idx="3"/>
            <a:endCxn id="4253" idx="1"/>
          </p:cNvCxnSpPr>
          <p:nvPr/>
        </p:nvCxnSpPr>
        <p:spPr>
          <a:xfrm flipH="1" rot="10800000">
            <a:off x="1492493" y="1692368"/>
            <a:ext cx="1640400" cy="630900"/>
          </a:xfrm>
          <a:prstGeom prst="bentConnector3">
            <a:avLst>
              <a:gd fmla="val 86918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270" name="Google Shape;4270;p95"/>
          <p:cNvCxnSpPr>
            <a:stCxn id="4271" idx="3"/>
            <a:endCxn id="4249" idx="1"/>
          </p:cNvCxnSpPr>
          <p:nvPr/>
        </p:nvCxnSpPr>
        <p:spPr>
          <a:xfrm flipH="1" rot="10800000">
            <a:off x="2724531" y="2507793"/>
            <a:ext cx="408300" cy="40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272" name="Google Shape;4272;p95"/>
          <p:cNvCxnSpPr>
            <a:stCxn id="4271" idx="3"/>
            <a:endCxn id="4257" idx="1"/>
          </p:cNvCxnSpPr>
          <p:nvPr/>
        </p:nvCxnSpPr>
        <p:spPr>
          <a:xfrm>
            <a:off x="2724532" y="2910246"/>
            <a:ext cx="408300" cy="407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273" name="Google Shape;4273;p95"/>
          <p:cNvCxnSpPr>
            <a:endCxn id="4274" idx="1"/>
          </p:cNvCxnSpPr>
          <p:nvPr/>
        </p:nvCxnSpPr>
        <p:spPr>
          <a:xfrm>
            <a:off x="1492411" y="2910268"/>
            <a:ext cx="29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275" name="Google Shape;4275;p95"/>
          <p:cNvSpPr/>
          <p:nvPr/>
        </p:nvSpPr>
        <p:spPr>
          <a:xfrm>
            <a:off x="662575" y="558975"/>
            <a:ext cx="40350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Websites &gt; API Hosting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4" name="Google Shape;4274;p95"/>
          <p:cNvSpPr/>
          <p:nvPr/>
        </p:nvSpPr>
        <p:spPr>
          <a:xfrm>
            <a:off x="1790611" y="2719168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76" name="Google Shape;4276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2721" y="2784725"/>
            <a:ext cx="251100" cy="2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7" name="Google Shape;4277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0403" y="1500322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8" name="Google Shape;4278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137" y="232326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9" name="Google Shape;4279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9075" y="3101387"/>
            <a:ext cx="2286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0" name="Google Shape;4280;p95"/>
          <p:cNvPicPr preferRelativeResize="0"/>
          <p:nvPr/>
        </p:nvPicPr>
        <p:blipFill rotWithShape="1">
          <a:blip r:embed="rId9">
            <a:alphaModFix/>
          </a:blip>
          <a:srcRect b="-59115" l="-6931" r="-5592" t="-49478"/>
          <a:stretch/>
        </p:blipFill>
        <p:spPr>
          <a:xfrm>
            <a:off x="1674900" y="1000794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5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p96"/>
          <p:cNvSpPr/>
          <p:nvPr/>
        </p:nvSpPr>
        <p:spPr>
          <a:xfrm>
            <a:off x="699850" y="964625"/>
            <a:ext cx="5100939" cy="205661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Google Shape;4287;p96"/>
          <p:cNvSpPr/>
          <p:nvPr/>
        </p:nvSpPr>
        <p:spPr>
          <a:xfrm>
            <a:off x="2461375" y="1361025"/>
            <a:ext cx="1546500" cy="615000"/>
          </a:xfrm>
          <a:prstGeom prst="roundRect">
            <a:avLst>
              <a:gd fmla="val 4180" name="adj"/>
            </a:avLst>
          </a:prstGeom>
          <a:solidFill>
            <a:srgbClr val="FFFFFF">
              <a:alpha val="0"/>
            </a:srgbClr>
          </a:solidFill>
          <a:ln cap="rnd" cmpd="sng" w="19050">
            <a:solidFill>
              <a:srgbClr val="4284F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Google Shape;4288;p96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Websites &gt; </a:t>
            </a:r>
            <a:r>
              <a:rPr lang="en-US" sz="1300">
                <a:solidFill>
                  <a:srgbClr val="75787A"/>
                </a:solidFill>
              </a:rPr>
              <a:t>Multiple Network Interfaces</a:t>
            </a:r>
            <a:endParaRPr/>
          </a:p>
        </p:txBody>
      </p:sp>
      <p:sp>
        <p:nvSpPr>
          <p:cNvPr id="4289" name="Google Shape;4289;p96"/>
          <p:cNvSpPr/>
          <p:nvPr/>
        </p:nvSpPr>
        <p:spPr>
          <a:xfrm>
            <a:off x="691375" y="558975"/>
            <a:ext cx="51009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8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Multiple Network Interfaces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90" name="Google Shape;4290;p96"/>
          <p:cNvCxnSpPr/>
          <p:nvPr/>
        </p:nvCxnSpPr>
        <p:spPr>
          <a:xfrm>
            <a:off x="2336985" y="1660518"/>
            <a:ext cx="238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291" name="Google Shape;4291;p96"/>
          <p:cNvCxnSpPr/>
          <p:nvPr/>
        </p:nvCxnSpPr>
        <p:spPr>
          <a:xfrm>
            <a:off x="3233350" y="1851575"/>
            <a:ext cx="0" cy="494700"/>
          </a:xfrm>
          <a:prstGeom prst="straightConnector1">
            <a:avLst/>
          </a:prstGeom>
          <a:noFill/>
          <a:ln cap="flat" cmpd="sng" w="12700">
            <a:solidFill>
              <a:srgbClr val="EA4335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4292" name="Google Shape;4292;p96"/>
          <p:cNvSpPr/>
          <p:nvPr/>
        </p:nvSpPr>
        <p:spPr>
          <a:xfrm>
            <a:off x="984872" y="2346337"/>
            <a:ext cx="1352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Production Network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Virtual Network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3" name="Google Shape;4293;p96"/>
          <p:cNvSpPr/>
          <p:nvPr/>
        </p:nvSpPr>
        <p:spPr>
          <a:xfrm>
            <a:off x="2557297" y="2346337"/>
            <a:ext cx="1352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Test Network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Virtual Network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4" name="Google Shape;4294;p96"/>
          <p:cNvSpPr/>
          <p:nvPr/>
        </p:nvSpPr>
        <p:spPr>
          <a:xfrm>
            <a:off x="4129722" y="2346324"/>
            <a:ext cx="1352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Infra Network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Virtual Network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95" name="Google Shape;4295;p96"/>
          <p:cNvCxnSpPr/>
          <p:nvPr/>
        </p:nvCxnSpPr>
        <p:spPr>
          <a:xfrm rot="-5400000">
            <a:off x="2124422" y="1315387"/>
            <a:ext cx="494700" cy="15672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9E9E9E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296" name="Google Shape;4296;p96"/>
          <p:cNvCxnSpPr/>
          <p:nvPr/>
        </p:nvCxnSpPr>
        <p:spPr>
          <a:xfrm flipH="1" rot="5400000">
            <a:off x="3756272" y="1399674"/>
            <a:ext cx="494700" cy="13986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34A853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4297" name="Google Shape;4297;p96"/>
          <p:cNvSpPr/>
          <p:nvPr/>
        </p:nvSpPr>
        <p:spPr>
          <a:xfrm>
            <a:off x="984882" y="1469437"/>
            <a:ext cx="13521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Outbound Network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Virtual Network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8" name="Google Shape;4298;p96"/>
          <p:cNvSpPr/>
          <p:nvPr/>
        </p:nvSpPr>
        <p:spPr>
          <a:xfrm>
            <a:off x="2580390" y="1469325"/>
            <a:ext cx="13059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Security Appliance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pic>
        <p:nvPicPr>
          <p:cNvPr id="4299" name="Google Shape;429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626" y="1534652"/>
            <a:ext cx="185925" cy="1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0" name="Google Shape;430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625" y="2419758"/>
            <a:ext cx="185925" cy="18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1" name="Google Shape;430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676" y="2419757"/>
            <a:ext cx="185925" cy="18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2" name="Google Shape;430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725" y="2445608"/>
            <a:ext cx="185925" cy="18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3" name="Google Shape;430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687" y="151820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4" name="Google Shape;4304;p96"/>
          <p:cNvPicPr preferRelativeResize="0"/>
          <p:nvPr/>
        </p:nvPicPr>
        <p:blipFill rotWithShape="1">
          <a:blip r:embed="rId5">
            <a:alphaModFix/>
          </a:blip>
          <a:srcRect b="-59115" l="-6931" r="-5592" t="-49478"/>
          <a:stretch/>
        </p:blipFill>
        <p:spPr>
          <a:xfrm>
            <a:off x="760500" y="1000794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9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97"/>
          <p:cNvSpPr/>
          <p:nvPr/>
        </p:nvSpPr>
        <p:spPr>
          <a:xfrm>
            <a:off x="2611567" y="972149"/>
            <a:ext cx="2138233" cy="250765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1" name="Google Shape;4311;p97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Websites &gt; Content Hosting</a:t>
            </a:r>
            <a:endParaRPr/>
          </a:p>
        </p:txBody>
      </p:sp>
      <p:grpSp>
        <p:nvGrpSpPr>
          <p:cNvPr id="4312" name="Google Shape;4312;p97"/>
          <p:cNvGrpSpPr/>
          <p:nvPr/>
        </p:nvGrpSpPr>
        <p:grpSpPr>
          <a:xfrm>
            <a:off x="2749657" y="2022873"/>
            <a:ext cx="1190776" cy="431608"/>
            <a:chOff x="2749657" y="2022873"/>
            <a:chExt cx="1190776" cy="431608"/>
          </a:xfrm>
        </p:grpSpPr>
        <p:sp>
          <p:nvSpPr>
            <p:cNvPr id="4313" name="Google Shape;4313;p97"/>
            <p:cNvSpPr/>
            <p:nvPr/>
          </p:nvSpPr>
          <p:spPr>
            <a:xfrm>
              <a:off x="2806577" y="2077727"/>
              <a:ext cx="1133856" cy="37675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4" name="Google Shape;4314;p97"/>
            <p:cNvSpPr/>
            <p:nvPr/>
          </p:nvSpPr>
          <p:spPr>
            <a:xfrm>
              <a:off x="2749657" y="2022873"/>
              <a:ext cx="1137363" cy="38222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ctr" dir="5400000" dist="12700">
                <a:schemeClr val="dk1">
                  <a:alpha val="44705"/>
                </a:scheme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Instances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Compute Engine</a:t>
              </a:r>
              <a:endParaRPr/>
            </a:p>
          </p:txBody>
        </p:sp>
      </p:grpSp>
      <p:grpSp>
        <p:nvGrpSpPr>
          <p:cNvPr id="4315" name="Google Shape;4315;p97"/>
          <p:cNvGrpSpPr/>
          <p:nvPr/>
        </p:nvGrpSpPr>
        <p:grpSpPr>
          <a:xfrm>
            <a:off x="1742734" y="2067318"/>
            <a:ext cx="739177" cy="281750"/>
            <a:chOff x="940699" y="580225"/>
            <a:chExt cx="739177" cy="281750"/>
          </a:xfrm>
        </p:grpSpPr>
        <p:sp>
          <p:nvSpPr>
            <p:cNvPr id="4316" name="Google Shape;4316;p97"/>
            <p:cNvSpPr/>
            <p:nvPr/>
          </p:nvSpPr>
          <p:spPr>
            <a:xfrm>
              <a:off x="940699" y="580225"/>
              <a:ext cx="739177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Google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Edge POP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317" name="Google Shape;4317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8" name="Google Shape;4318;p97"/>
          <p:cNvGrpSpPr/>
          <p:nvPr/>
        </p:nvGrpSpPr>
        <p:grpSpPr>
          <a:xfrm>
            <a:off x="1030738" y="2259767"/>
            <a:ext cx="502920" cy="731520"/>
            <a:chOff x="246160" y="2734652"/>
            <a:chExt cx="502920" cy="731520"/>
          </a:xfrm>
        </p:grpSpPr>
        <p:sp>
          <p:nvSpPr>
            <p:cNvPr id="4319" name="Google Shape;4319;p97"/>
            <p:cNvSpPr/>
            <p:nvPr/>
          </p:nvSpPr>
          <p:spPr>
            <a:xfrm>
              <a:off x="246160" y="2734652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Additional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Requests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320" name="Google Shape;4320;p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2736" y="2771228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21" name="Google Shape;4321;p97"/>
          <p:cNvGrpSpPr/>
          <p:nvPr/>
        </p:nvGrpSpPr>
        <p:grpSpPr>
          <a:xfrm>
            <a:off x="1030738" y="1432902"/>
            <a:ext cx="502920" cy="731520"/>
            <a:chOff x="246160" y="2734652"/>
            <a:chExt cx="502920" cy="731520"/>
          </a:xfrm>
        </p:grpSpPr>
        <p:sp>
          <p:nvSpPr>
            <p:cNvPr id="4322" name="Google Shape;4322;p97"/>
            <p:cNvSpPr/>
            <p:nvPr/>
          </p:nvSpPr>
          <p:spPr>
            <a:xfrm>
              <a:off x="246160" y="2734652"/>
              <a:ext cx="502920" cy="7315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45700" lIns="0" spcFirstLastPara="1" rIns="0" wrap="square" tIns="49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First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Request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323" name="Google Shape;4323;p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2736" y="2771228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24" name="Google Shape;4324;p97"/>
          <p:cNvCxnSpPr>
            <a:stCxn id="4322" idx="3"/>
            <a:endCxn id="4316" idx="0"/>
          </p:cNvCxnSpPr>
          <p:nvPr/>
        </p:nvCxnSpPr>
        <p:spPr>
          <a:xfrm>
            <a:off x="1533658" y="1798662"/>
            <a:ext cx="578700" cy="268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325" name="Google Shape;4325;p97"/>
          <p:cNvCxnSpPr>
            <a:stCxn id="4319" idx="3"/>
            <a:endCxn id="4316" idx="2"/>
          </p:cNvCxnSpPr>
          <p:nvPr/>
        </p:nvCxnSpPr>
        <p:spPr>
          <a:xfrm flipH="1" rot="10800000">
            <a:off x="1533658" y="2348927"/>
            <a:ext cx="578700" cy="276600"/>
          </a:xfrm>
          <a:prstGeom prst="bentConnector2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326" name="Google Shape;4326;p97"/>
          <p:cNvCxnSpPr>
            <a:stCxn id="4316" idx="3"/>
            <a:endCxn id="4314" idx="1"/>
          </p:cNvCxnSpPr>
          <p:nvPr/>
        </p:nvCxnSpPr>
        <p:spPr>
          <a:xfrm>
            <a:off x="2481911" y="2208193"/>
            <a:ext cx="267600" cy="57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4327" name="Google Shape;4327;p97"/>
          <p:cNvSpPr/>
          <p:nvPr/>
        </p:nvSpPr>
        <p:spPr>
          <a:xfrm>
            <a:off x="878350" y="558975"/>
            <a:ext cx="40239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Websites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Content Hosting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8" name="Google Shape;432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612" y="2099940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Google Shape;4329;p97"/>
          <p:cNvPicPr preferRelativeResize="0"/>
          <p:nvPr/>
        </p:nvPicPr>
        <p:blipFill rotWithShape="1">
          <a:blip r:embed="rId6">
            <a:alphaModFix/>
          </a:blip>
          <a:srcRect b="-59115" l="-6931" r="-5592" t="-49478"/>
          <a:stretch/>
        </p:blipFill>
        <p:spPr>
          <a:xfrm>
            <a:off x="2651141" y="101068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/>
          <p:nvPr/>
        </p:nvSpPr>
        <p:spPr>
          <a:xfrm>
            <a:off x="4602250" y="765300"/>
            <a:ext cx="4254000" cy="246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369450" y="765300"/>
            <a:ext cx="3825300" cy="246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1726650" y="669050"/>
            <a:ext cx="11109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CI/CD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3" name="Google Shape;313;p26"/>
          <p:cNvSpPr txBox="1"/>
          <p:nvPr>
            <p:ph idx="4294967295" type="subTitle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483188" y="2417213"/>
            <a:ext cx="8715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Container Registry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450050" y="1583836"/>
            <a:ext cx="937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1291650" y="1557886"/>
            <a:ext cx="937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Code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4714343" y="1467517"/>
            <a:ext cx="937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Scheduler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5629542" y="1467517"/>
            <a:ext cx="888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Tasks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2299084" y="1593336"/>
            <a:ext cx="937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Firebase</a:t>
            </a: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Test Lab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5878900" y="669050"/>
            <a:ext cx="18711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lang="en-US" sz="9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Integration Services</a:t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6498536" y="1479664"/>
            <a:ext cx="937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Apigee API Management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2937" y="1118015"/>
            <a:ext cx="412675" cy="4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560" y="1977563"/>
            <a:ext cx="437650" cy="39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405" y="1049023"/>
            <a:ext cx="437650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1030" y="1131861"/>
            <a:ext cx="530400" cy="35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0925" y="1018900"/>
            <a:ext cx="493225" cy="52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9421" y="1018900"/>
            <a:ext cx="493222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66523" y="1049023"/>
            <a:ext cx="412675" cy="4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5710" y="1917317"/>
            <a:ext cx="493225" cy="4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 txBox="1"/>
          <p:nvPr/>
        </p:nvSpPr>
        <p:spPr>
          <a:xfrm>
            <a:off x="1357623" y="2398348"/>
            <a:ext cx="8715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Artifact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Registry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16153" y="1049023"/>
            <a:ext cx="454100" cy="4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6"/>
          <p:cNvSpPr txBox="1"/>
          <p:nvPr/>
        </p:nvSpPr>
        <p:spPr>
          <a:xfrm>
            <a:off x="7503574" y="1493467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Workflows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21894" y="1910246"/>
            <a:ext cx="454100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 txBox="1"/>
          <p:nvPr/>
        </p:nvSpPr>
        <p:spPr>
          <a:xfrm>
            <a:off x="4782025" y="2357925"/>
            <a:ext cx="764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Application Integration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40485" y="1910246"/>
            <a:ext cx="454100" cy="45322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6"/>
          <p:cNvSpPr txBox="1"/>
          <p:nvPr/>
        </p:nvSpPr>
        <p:spPr>
          <a:xfrm>
            <a:off x="5685175" y="2357925"/>
            <a:ext cx="764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Integration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Connectors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26863" y="1924488"/>
            <a:ext cx="454100" cy="45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 txBox="1"/>
          <p:nvPr/>
        </p:nvSpPr>
        <p:spPr>
          <a:xfrm>
            <a:off x="6508968" y="2394992"/>
            <a:ext cx="937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Eventarc</a:t>
            </a:r>
            <a:endParaRPr b="1" sz="70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467403" y="1987481"/>
            <a:ext cx="408550" cy="4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6"/>
          <p:cNvSpPr txBox="1"/>
          <p:nvPr/>
        </p:nvSpPr>
        <p:spPr>
          <a:xfrm>
            <a:off x="2352512" y="2443397"/>
            <a:ext cx="793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Deploy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p98"/>
          <p:cNvSpPr/>
          <p:nvPr/>
        </p:nvSpPr>
        <p:spPr>
          <a:xfrm>
            <a:off x="796250" y="972150"/>
            <a:ext cx="5069400" cy="34410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6" name="Google Shape;4336;p98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Websites &gt; Dynamic Hosting</a:t>
            </a:r>
            <a:endParaRPr/>
          </a:p>
        </p:txBody>
      </p:sp>
      <p:grpSp>
        <p:nvGrpSpPr>
          <p:cNvPr id="4337" name="Google Shape;4337;p98"/>
          <p:cNvGrpSpPr/>
          <p:nvPr/>
        </p:nvGrpSpPr>
        <p:grpSpPr>
          <a:xfrm>
            <a:off x="2129269" y="1446487"/>
            <a:ext cx="3063321" cy="1234434"/>
            <a:chOff x="2178036" y="1054764"/>
            <a:chExt cx="1762758" cy="555251"/>
          </a:xfrm>
        </p:grpSpPr>
        <p:sp>
          <p:nvSpPr>
            <p:cNvPr id="4338" name="Google Shape;4338;p98"/>
            <p:cNvSpPr/>
            <p:nvPr/>
          </p:nvSpPr>
          <p:spPr>
            <a:xfrm>
              <a:off x="2178036" y="1054764"/>
              <a:ext cx="1762758" cy="55525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98"/>
            <p:cNvSpPr txBox="1"/>
            <p:nvPr/>
          </p:nvSpPr>
          <p:spPr>
            <a:xfrm>
              <a:off x="2178037" y="1054764"/>
              <a:ext cx="222866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Zone 1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40" name="Google Shape;4340;p98"/>
          <p:cNvGrpSpPr/>
          <p:nvPr/>
        </p:nvGrpSpPr>
        <p:grpSpPr>
          <a:xfrm>
            <a:off x="2171212" y="1659165"/>
            <a:ext cx="2971810" cy="978389"/>
            <a:chOff x="2178036" y="1054762"/>
            <a:chExt cx="1881369" cy="682137"/>
          </a:xfrm>
        </p:grpSpPr>
        <p:sp>
          <p:nvSpPr>
            <p:cNvPr id="4341" name="Google Shape;4341;p98"/>
            <p:cNvSpPr/>
            <p:nvPr/>
          </p:nvSpPr>
          <p:spPr>
            <a:xfrm>
              <a:off x="2178036" y="1054762"/>
              <a:ext cx="1881369" cy="682137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98"/>
            <p:cNvSpPr txBox="1"/>
            <p:nvPr/>
          </p:nvSpPr>
          <p:spPr>
            <a:xfrm>
              <a:off x="2178037" y="1054764"/>
              <a:ext cx="432923" cy="128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us-central 1-a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43" name="Google Shape;4343;p98"/>
          <p:cNvGrpSpPr/>
          <p:nvPr/>
        </p:nvGrpSpPr>
        <p:grpSpPr>
          <a:xfrm>
            <a:off x="2281542" y="1929185"/>
            <a:ext cx="1236775" cy="618060"/>
            <a:chOff x="2281542" y="1929185"/>
            <a:chExt cx="1236775" cy="618060"/>
          </a:xfrm>
        </p:grpSpPr>
        <p:sp>
          <p:nvSpPr>
            <p:cNvPr id="4344" name="Google Shape;4344;p98"/>
            <p:cNvSpPr/>
            <p:nvPr/>
          </p:nvSpPr>
          <p:spPr>
            <a:xfrm>
              <a:off x="2329597" y="1979999"/>
              <a:ext cx="1188720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45" name="Google Shape;4345;p98"/>
            <p:cNvGrpSpPr/>
            <p:nvPr/>
          </p:nvGrpSpPr>
          <p:grpSpPr>
            <a:xfrm>
              <a:off x="2281542" y="1929185"/>
              <a:ext cx="1188720" cy="568678"/>
              <a:chOff x="2281542" y="1929185"/>
              <a:chExt cx="1188720" cy="568678"/>
            </a:xfrm>
          </p:grpSpPr>
          <p:sp>
            <p:nvSpPr>
              <p:cNvPr id="4346" name="Google Shape;4346;p98"/>
              <p:cNvSpPr/>
              <p:nvPr/>
            </p:nvSpPr>
            <p:spPr>
              <a:xfrm>
                <a:off x="2281542" y="1929185"/>
                <a:ext cx="118872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Instance Group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47" name="Google Shape;4347;p98"/>
              <p:cNvSpPr txBox="1"/>
              <p:nvPr/>
            </p:nvSpPr>
            <p:spPr>
              <a:xfrm>
                <a:off x="2707134" y="2326276"/>
                <a:ext cx="658366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Web Applications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348" name="Google Shape;4348;p98"/>
              <p:cNvCxnSpPr/>
              <p:nvPr/>
            </p:nvCxnSpPr>
            <p:spPr>
              <a:xfrm>
                <a:off x="2701914" y="2288464"/>
                <a:ext cx="76809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349" name="Google Shape;4349;p98"/>
          <p:cNvSpPr/>
          <p:nvPr/>
        </p:nvSpPr>
        <p:spPr>
          <a:xfrm>
            <a:off x="3989592" y="2023764"/>
            <a:ext cx="105156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Primary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50" name="Google Shape;4350;p98"/>
          <p:cNvGrpSpPr/>
          <p:nvPr/>
        </p:nvGrpSpPr>
        <p:grpSpPr>
          <a:xfrm>
            <a:off x="2129269" y="2932387"/>
            <a:ext cx="3063321" cy="1234434"/>
            <a:chOff x="2178036" y="1054764"/>
            <a:chExt cx="1762758" cy="555251"/>
          </a:xfrm>
        </p:grpSpPr>
        <p:sp>
          <p:nvSpPr>
            <p:cNvPr id="4351" name="Google Shape;4351;p98"/>
            <p:cNvSpPr/>
            <p:nvPr/>
          </p:nvSpPr>
          <p:spPr>
            <a:xfrm>
              <a:off x="2178036" y="1054764"/>
              <a:ext cx="1762758" cy="55525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98"/>
            <p:cNvSpPr txBox="1"/>
            <p:nvPr/>
          </p:nvSpPr>
          <p:spPr>
            <a:xfrm>
              <a:off x="2178037" y="1054764"/>
              <a:ext cx="222866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Zone 2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53" name="Google Shape;4353;p98"/>
          <p:cNvGrpSpPr/>
          <p:nvPr/>
        </p:nvGrpSpPr>
        <p:grpSpPr>
          <a:xfrm>
            <a:off x="2171212" y="3145065"/>
            <a:ext cx="2971810" cy="978389"/>
            <a:chOff x="2178036" y="1054762"/>
            <a:chExt cx="1881369" cy="682137"/>
          </a:xfrm>
        </p:grpSpPr>
        <p:sp>
          <p:nvSpPr>
            <p:cNvPr id="4354" name="Google Shape;4354;p98"/>
            <p:cNvSpPr/>
            <p:nvPr/>
          </p:nvSpPr>
          <p:spPr>
            <a:xfrm>
              <a:off x="2178036" y="1054762"/>
              <a:ext cx="1881369" cy="682137"/>
            </a:xfrm>
            <a:prstGeom prst="roundRect">
              <a:avLst>
                <a:gd fmla="val 827" name="adj"/>
              </a:avLst>
            </a:prstGeom>
            <a:solidFill>
              <a:srgbClr val="FFF3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98"/>
            <p:cNvSpPr txBox="1"/>
            <p:nvPr/>
          </p:nvSpPr>
          <p:spPr>
            <a:xfrm>
              <a:off x="2178037" y="1054764"/>
              <a:ext cx="432923" cy="128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us-central 1-f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56" name="Google Shape;4356;p98"/>
          <p:cNvGrpSpPr/>
          <p:nvPr/>
        </p:nvGrpSpPr>
        <p:grpSpPr>
          <a:xfrm>
            <a:off x="2281542" y="3415085"/>
            <a:ext cx="1236775" cy="618060"/>
            <a:chOff x="2281542" y="3415085"/>
            <a:chExt cx="1236775" cy="618060"/>
          </a:xfrm>
        </p:grpSpPr>
        <p:sp>
          <p:nvSpPr>
            <p:cNvPr id="4357" name="Google Shape;4357;p98"/>
            <p:cNvSpPr/>
            <p:nvPr/>
          </p:nvSpPr>
          <p:spPr>
            <a:xfrm>
              <a:off x="2329597" y="3465899"/>
              <a:ext cx="1188720" cy="56724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58" name="Google Shape;4358;p98"/>
            <p:cNvGrpSpPr/>
            <p:nvPr/>
          </p:nvGrpSpPr>
          <p:grpSpPr>
            <a:xfrm>
              <a:off x="2281542" y="3415085"/>
              <a:ext cx="1188720" cy="568678"/>
              <a:chOff x="2281542" y="3415085"/>
              <a:chExt cx="1188720" cy="568678"/>
            </a:xfrm>
          </p:grpSpPr>
          <p:sp>
            <p:nvSpPr>
              <p:cNvPr id="4359" name="Google Shape;4359;p98"/>
              <p:cNvSpPr/>
              <p:nvPr/>
            </p:nvSpPr>
            <p:spPr>
              <a:xfrm>
                <a:off x="2281542" y="3415085"/>
                <a:ext cx="1188720" cy="568678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05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Instance Group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60" name="Google Shape;4360;p98"/>
              <p:cNvSpPr txBox="1"/>
              <p:nvPr/>
            </p:nvSpPr>
            <p:spPr>
              <a:xfrm>
                <a:off x="2707134" y="3812176"/>
                <a:ext cx="658366" cy="100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Web Applications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361" name="Google Shape;4361;p98"/>
              <p:cNvCxnSpPr/>
              <p:nvPr/>
            </p:nvCxnSpPr>
            <p:spPr>
              <a:xfrm>
                <a:off x="2701914" y="3774364"/>
                <a:ext cx="76809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362" name="Google Shape;4362;p98"/>
          <p:cNvSpPr/>
          <p:nvPr/>
        </p:nvSpPr>
        <p:spPr>
          <a:xfrm>
            <a:off x="3989592" y="3509664"/>
            <a:ext cx="105156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Read Replica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3" name="Google Shape;4363;p98"/>
          <p:cNvSpPr txBox="1"/>
          <p:nvPr/>
        </p:nvSpPr>
        <p:spPr>
          <a:xfrm>
            <a:off x="5337738" y="2908003"/>
            <a:ext cx="3816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Replication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64" name="Google Shape;4364;p98"/>
          <p:cNvCxnSpPr>
            <a:stCxn id="4349" idx="3"/>
            <a:endCxn id="4362" idx="3"/>
          </p:cNvCxnSpPr>
          <p:nvPr/>
        </p:nvCxnSpPr>
        <p:spPr>
          <a:xfrm>
            <a:off x="5041152" y="2214877"/>
            <a:ext cx="600" cy="1485900"/>
          </a:xfrm>
          <a:prstGeom prst="bentConnector3">
            <a:avLst>
              <a:gd fmla="val 38100000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65" name="Google Shape;4365;p98"/>
          <p:cNvCxnSpPr>
            <a:stCxn id="4366" idx="3"/>
            <a:endCxn id="4346" idx="1"/>
          </p:cNvCxnSpPr>
          <p:nvPr/>
        </p:nvCxnSpPr>
        <p:spPr>
          <a:xfrm flipH="1" rot="10800000">
            <a:off x="1838361" y="2213568"/>
            <a:ext cx="443100" cy="765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7" name="Google Shape;4367;p98"/>
          <p:cNvCxnSpPr>
            <a:stCxn id="4366" idx="3"/>
            <a:endCxn id="4359" idx="1"/>
          </p:cNvCxnSpPr>
          <p:nvPr/>
        </p:nvCxnSpPr>
        <p:spPr>
          <a:xfrm>
            <a:off x="1838361" y="2979168"/>
            <a:ext cx="443100" cy="7203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8" name="Google Shape;4368;p98"/>
          <p:cNvCxnSpPr>
            <a:stCxn id="4359" idx="3"/>
            <a:endCxn id="4346" idx="3"/>
          </p:cNvCxnSpPr>
          <p:nvPr/>
        </p:nvCxnSpPr>
        <p:spPr>
          <a:xfrm flipH="1" rot="10800000">
            <a:off x="3470262" y="2213524"/>
            <a:ext cx="600" cy="1485900"/>
          </a:xfrm>
          <a:prstGeom prst="bentConnector3">
            <a:avLst>
              <a:gd fmla="val 43391667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69" name="Google Shape;4369;p98"/>
          <p:cNvCxnSpPr>
            <a:stCxn id="4359" idx="3"/>
            <a:endCxn id="4349" idx="1"/>
          </p:cNvCxnSpPr>
          <p:nvPr/>
        </p:nvCxnSpPr>
        <p:spPr>
          <a:xfrm flipH="1" rot="10800000">
            <a:off x="3470262" y="2215024"/>
            <a:ext cx="519300" cy="1484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370" name="Google Shape;4370;p98"/>
          <p:cNvSpPr/>
          <p:nvPr/>
        </p:nvSpPr>
        <p:spPr>
          <a:xfrm>
            <a:off x="796250" y="558975"/>
            <a:ext cx="53742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Websites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Dynamic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Hosting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6" name="Google Shape;4366;p98"/>
          <p:cNvSpPr/>
          <p:nvPr/>
        </p:nvSpPr>
        <p:spPr>
          <a:xfrm>
            <a:off x="904461" y="2788068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71" name="Google Shape;437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71" y="2853625"/>
            <a:ext cx="251100" cy="2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2" name="Google Shape;437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812" y="2015865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3" name="Google Shape;437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812" y="352600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4" name="Google Shape;437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727" y="3553725"/>
            <a:ext cx="216500" cy="29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5" name="Google Shape;437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727" y="2067825"/>
            <a:ext cx="216500" cy="29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6" name="Google Shape;4376;p98"/>
          <p:cNvPicPr preferRelativeResize="0"/>
          <p:nvPr/>
        </p:nvPicPr>
        <p:blipFill rotWithShape="1">
          <a:blip r:embed="rId6">
            <a:alphaModFix/>
          </a:blip>
          <a:srcRect b="-59115" l="-6931" r="-5592" t="-49478"/>
          <a:stretch/>
        </p:blipFill>
        <p:spPr>
          <a:xfrm>
            <a:off x="836700" y="1000794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99"/>
          <p:cNvSpPr/>
          <p:nvPr/>
        </p:nvSpPr>
        <p:spPr>
          <a:xfrm>
            <a:off x="3317351" y="1544400"/>
            <a:ext cx="2577900" cy="10905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3" name="Google Shape;4383;p99"/>
          <p:cNvSpPr/>
          <p:nvPr/>
        </p:nvSpPr>
        <p:spPr>
          <a:xfrm>
            <a:off x="3317351" y="2676800"/>
            <a:ext cx="2577900" cy="9210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4" name="Google Shape;4384;p99"/>
          <p:cNvSpPr/>
          <p:nvPr/>
        </p:nvSpPr>
        <p:spPr>
          <a:xfrm>
            <a:off x="3317350" y="3642025"/>
            <a:ext cx="2577900" cy="7608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5" name="Google Shape;4385;p99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Websites &gt; Mobile Site Hosting</a:t>
            </a:r>
            <a:endParaRPr/>
          </a:p>
        </p:txBody>
      </p:sp>
      <p:sp>
        <p:nvSpPr>
          <p:cNvPr id="4386" name="Google Shape;4386;p99"/>
          <p:cNvSpPr/>
          <p:nvPr/>
        </p:nvSpPr>
        <p:spPr>
          <a:xfrm>
            <a:off x="4601046" y="3889900"/>
            <a:ext cx="114537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Backend App</a:t>
            </a:r>
            <a:br>
              <a:rPr b="0" i="0" lang="en-US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grpSp>
        <p:nvGrpSpPr>
          <p:cNvPr id="4387" name="Google Shape;4387;p99"/>
          <p:cNvGrpSpPr/>
          <p:nvPr/>
        </p:nvGrpSpPr>
        <p:grpSpPr>
          <a:xfrm>
            <a:off x="1043582" y="1762902"/>
            <a:ext cx="677512" cy="1764777"/>
            <a:chOff x="2178037" y="1054764"/>
            <a:chExt cx="1146188" cy="319625"/>
          </a:xfrm>
        </p:grpSpPr>
        <p:sp>
          <p:nvSpPr>
            <p:cNvPr id="4388" name="Google Shape;4388;p99"/>
            <p:cNvSpPr/>
            <p:nvPr/>
          </p:nvSpPr>
          <p:spPr>
            <a:xfrm>
              <a:off x="2178037" y="1054764"/>
              <a:ext cx="1146188" cy="319625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99"/>
            <p:cNvSpPr txBox="1"/>
            <p:nvPr/>
          </p:nvSpPr>
          <p:spPr>
            <a:xfrm>
              <a:off x="2178037" y="1054764"/>
              <a:ext cx="1015932" cy="102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Multiple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Devices</a:t>
              </a:r>
              <a:b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Native Apps or</a:t>
              </a:r>
              <a:b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Mobile Web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90" name="Google Shape;4390;p99"/>
          <p:cNvGrpSpPr/>
          <p:nvPr/>
        </p:nvGrpSpPr>
        <p:grpSpPr>
          <a:xfrm>
            <a:off x="1125960" y="2340951"/>
            <a:ext cx="502920" cy="502920"/>
            <a:chOff x="433514" y="2354433"/>
            <a:chExt cx="502920" cy="502920"/>
          </a:xfrm>
        </p:grpSpPr>
        <p:sp>
          <p:nvSpPr>
            <p:cNvPr id="4391" name="Google Shape;4391;p99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392" name="Google Shape;4392;p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3" name="Google Shape;4393;p99"/>
          <p:cNvGrpSpPr/>
          <p:nvPr/>
        </p:nvGrpSpPr>
        <p:grpSpPr>
          <a:xfrm>
            <a:off x="1125960" y="2935311"/>
            <a:ext cx="502920" cy="502920"/>
            <a:chOff x="433514" y="2354433"/>
            <a:chExt cx="502920" cy="502920"/>
          </a:xfrm>
        </p:grpSpPr>
        <p:sp>
          <p:nvSpPr>
            <p:cNvPr id="4394" name="Google Shape;4394;p99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395" name="Google Shape;4395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6" name="Google Shape;4396;p99"/>
          <p:cNvGrpSpPr/>
          <p:nvPr/>
        </p:nvGrpSpPr>
        <p:grpSpPr>
          <a:xfrm>
            <a:off x="2174226" y="1024930"/>
            <a:ext cx="914400" cy="386888"/>
            <a:chOff x="306962" y="3117480"/>
            <a:chExt cx="914400" cy="386888"/>
          </a:xfrm>
        </p:grpSpPr>
        <p:sp>
          <p:nvSpPr>
            <p:cNvPr id="4397" name="Google Shape;4397;p99"/>
            <p:cNvSpPr/>
            <p:nvPr/>
          </p:nvSpPr>
          <p:spPr>
            <a:xfrm>
              <a:off x="306962" y="3117480"/>
              <a:ext cx="914400" cy="38688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146300" lIns="429750" spcFirstLastPara="1" rIns="45700" wrap="square" tIns="11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Firebase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398" name="Google Shape;4398;p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1667" y="3173762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9" name="Google Shape;4399;p99"/>
          <p:cNvGrpSpPr/>
          <p:nvPr/>
        </p:nvGrpSpPr>
        <p:grpSpPr>
          <a:xfrm>
            <a:off x="2174226" y="1976170"/>
            <a:ext cx="914400" cy="386888"/>
            <a:chOff x="306962" y="3117480"/>
            <a:chExt cx="914400" cy="386888"/>
          </a:xfrm>
        </p:grpSpPr>
        <p:sp>
          <p:nvSpPr>
            <p:cNvPr id="4400" name="Google Shape;4400;p99"/>
            <p:cNvSpPr/>
            <p:nvPr/>
          </p:nvSpPr>
          <p:spPr>
            <a:xfrm>
              <a:off x="306962" y="3117480"/>
              <a:ext cx="914400" cy="38688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146300" lIns="429750" spcFirstLastPara="1" rIns="45700" wrap="square" tIns="11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Firebase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401" name="Google Shape;4401;p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1667" y="3173762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2" name="Google Shape;4402;p99"/>
          <p:cNvSpPr/>
          <p:nvPr/>
        </p:nvSpPr>
        <p:spPr>
          <a:xfrm>
            <a:off x="3469592" y="1976159"/>
            <a:ext cx="10972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Backend App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03" name="Google Shape;4403;p99"/>
          <p:cNvCxnSpPr>
            <a:stCxn id="4388" idx="3"/>
            <a:endCxn id="4397" idx="1"/>
          </p:cNvCxnSpPr>
          <p:nvPr/>
        </p:nvCxnSpPr>
        <p:spPr>
          <a:xfrm flipH="1" rot="10800000">
            <a:off x="1721093" y="1218491"/>
            <a:ext cx="453000" cy="142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404" name="Google Shape;4404;p99"/>
          <p:cNvCxnSpPr>
            <a:stCxn id="4388" idx="3"/>
            <a:endCxn id="4400" idx="1"/>
          </p:cNvCxnSpPr>
          <p:nvPr/>
        </p:nvCxnSpPr>
        <p:spPr>
          <a:xfrm flipH="1" rot="10800000">
            <a:off x="1721093" y="2169491"/>
            <a:ext cx="453000" cy="47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405" name="Google Shape;4405;p99"/>
          <p:cNvCxnSpPr>
            <a:stCxn id="4388" idx="3"/>
            <a:endCxn id="4406" idx="1"/>
          </p:cNvCxnSpPr>
          <p:nvPr/>
        </p:nvCxnSpPr>
        <p:spPr>
          <a:xfrm>
            <a:off x="1721093" y="2645291"/>
            <a:ext cx="1748400" cy="483300"/>
          </a:xfrm>
          <a:prstGeom prst="bentConnector3">
            <a:avLst>
              <a:gd fmla="val 12958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407" name="Google Shape;4407;p99"/>
          <p:cNvCxnSpPr>
            <a:stCxn id="4388" idx="3"/>
            <a:endCxn id="4408" idx="1"/>
          </p:cNvCxnSpPr>
          <p:nvPr/>
        </p:nvCxnSpPr>
        <p:spPr>
          <a:xfrm>
            <a:off x="1721093" y="2645291"/>
            <a:ext cx="1748400" cy="1437300"/>
          </a:xfrm>
          <a:prstGeom prst="bentConnector3">
            <a:avLst>
              <a:gd fmla="val 12866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409" name="Google Shape;4409;p99"/>
          <p:cNvCxnSpPr>
            <a:stCxn id="4400" idx="3"/>
            <a:endCxn id="4402" idx="1"/>
          </p:cNvCxnSpPr>
          <p:nvPr/>
        </p:nvCxnSpPr>
        <p:spPr>
          <a:xfrm flipH="1" rot="10800000">
            <a:off x="3088626" y="2167214"/>
            <a:ext cx="381000" cy="24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410" name="Google Shape;4410;p99"/>
          <p:cNvCxnSpPr>
            <a:stCxn id="4408" idx="3"/>
            <a:endCxn id="4386" idx="1"/>
          </p:cNvCxnSpPr>
          <p:nvPr/>
        </p:nvCxnSpPr>
        <p:spPr>
          <a:xfrm flipH="1" rot="10800000">
            <a:off x="4389246" y="4081013"/>
            <a:ext cx="211800" cy="1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grpSp>
        <p:nvGrpSpPr>
          <p:cNvPr id="4411" name="Google Shape;4411;p99"/>
          <p:cNvGrpSpPr/>
          <p:nvPr/>
        </p:nvGrpSpPr>
        <p:grpSpPr>
          <a:xfrm>
            <a:off x="3469592" y="2844153"/>
            <a:ext cx="1097400" cy="568800"/>
            <a:chOff x="3469592" y="2844153"/>
            <a:chExt cx="1097400" cy="568800"/>
          </a:xfrm>
        </p:grpSpPr>
        <p:sp>
          <p:nvSpPr>
            <p:cNvPr id="4406" name="Google Shape;4406;p99"/>
            <p:cNvSpPr/>
            <p:nvPr/>
          </p:nvSpPr>
          <p:spPr>
            <a:xfrm>
              <a:off x="3469592" y="2844153"/>
              <a:ext cx="1097400" cy="568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Backend App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12" name="Google Shape;4412;p99"/>
            <p:cNvSpPr txBox="1"/>
            <p:nvPr/>
          </p:nvSpPr>
          <p:spPr>
            <a:xfrm>
              <a:off x="3895182" y="3241244"/>
              <a:ext cx="6219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Cloud Endpoints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13" name="Google Shape;4413;p99"/>
            <p:cNvCxnSpPr/>
            <p:nvPr/>
          </p:nvCxnSpPr>
          <p:spPr>
            <a:xfrm>
              <a:off x="3894618" y="3203432"/>
              <a:ext cx="6675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14" name="Google Shape;4414;p99"/>
          <p:cNvSpPr/>
          <p:nvPr/>
        </p:nvSpPr>
        <p:spPr>
          <a:xfrm>
            <a:off x="891175" y="558975"/>
            <a:ext cx="48810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Websites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Mobile Site Hosting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5" name="Google Shape;4415;p99"/>
          <p:cNvSpPr/>
          <p:nvPr/>
        </p:nvSpPr>
        <p:spPr>
          <a:xfrm>
            <a:off x="3469611" y="3889905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6" name="Google Shape;4416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1753" y="2004497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7" name="Google Shape;441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728" y="2947197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8" name="Google Shape;441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5559" y="3956225"/>
            <a:ext cx="251100" cy="2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9" name="Google Shape;4419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5912" y="3973528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0" name="Google Shape;4420;p99"/>
          <p:cNvPicPr preferRelativeResize="0"/>
          <p:nvPr/>
        </p:nvPicPr>
        <p:blipFill rotWithShape="1">
          <a:blip r:embed="rId9">
            <a:alphaModFix/>
          </a:blip>
          <a:srcRect b="-59115" l="-6931" r="-5592" t="-49478"/>
          <a:stretch/>
        </p:blipFill>
        <p:spPr>
          <a:xfrm>
            <a:off x="3347024" y="1566634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5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p100"/>
          <p:cNvSpPr/>
          <p:nvPr/>
        </p:nvSpPr>
        <p:spPr>
          <a:xfrm>
            <a:off x="2914967" y="1069349"/>
            <a:ext cx="2747700" cy="22854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7" name="Google Shape;4427;p100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Websites &gt; Static Hosting</a:t>
            </a:r>
            <a:endParaRPr/>
          </a:p>
        </p:txBody>
      </p:sp>
      <p:sp>
        <p:nvSpPr>
          <p:cNvPr id="4428" name="Google Shape;4428;p100"/>
          <p:cNvSpPr/>
          <p:nvPr/>
        </p:nvSpPr>
        <p:spPr>
          <a:xfrm>
            <a:off x="3174650" y="2206462"/>
            <a:ext cx="15477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Standard Storage Bucket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29" name="Google Shape;4429;p100"/>
          <p:cNvGrpSpPr/>
          <p:nvPr/>
        </p:nvGrpSpPr>
        <p:grpSpPr>
          <a:xfrm>
            <a:off x="1235103" y="1621436"/>
            <a:ext cx="502920" cy="502920"/>
            <a:chOff x="433514" y="2354433"/>
            <a:chExt cx="502920" cy="502920"/>
          </a:xfrm>
        </p:grpSpPr>
        <p:sp>
          <p:nvSpPr>
            <p:cNvPr id="4430" name="Google Shape;4430;p100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431" name="Google Shape;4431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32" name="Google Shape;4432;p100"/>
          <p:cNvGrpSpPr/>
          <p:nvPr/>
        </p:nvGrpSpPr>
        <p:grpSpPr>
          <a:xfrm>
            <a:off x="1235103" y="2672586"/>
            <a:ext cx="502920" cy="502920"/>
            <a:chOff x="433514" y="2354433"/>
            <a:chExt cx="502920" cy="502920"/>
          </a:xfrm>
        </p:grpSpPr>
        <p:sp>
          <p:nvSpPr>
            <p:cNvPr id="4433" name="Google Shape;4433;p100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434" name="Google Shape;4434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435" name="Google Shape;4435;p100"/>
          <p:cNvCxnSpPr>
            <a:stCxn id="4430" idx="3"/>
            <a:endCxn id="4436" idx="1"/>
          </p:cNvCxnSpPr>
          <p:nvPr/>
        </p:nvCxnSpPr>
        <p:spPr>
          <a:xfrm>
            <a:off x="1738023" y="1872896"/>
            <a:ext cx="414900" cy="5247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437" name="Google Shape;4437;p100"/>
          <p:cNvCxnSpPr>
            <a:stCxn id="4433" idx="3"/>
            <a:endCxn id="4436" idx="1"/>
          </p:cNvCxnSpPr>
          <p:nvPr/>
        </p:nvCxnSpPr>
        <p:spPr>
          <a:xfrm flipH="1" rot="10800000">
            <a:off x="1738023" y="2397546"/>
            <a:ext cx="414900" cy="5265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438" name="Google Shape;4438;p100"/>
          <p:cNvCxnSpPr>
            <a:stCxn id="4439" idx="3"/>
            <a:endCxn id="4428" idx="1"/>
          </p:cNvCxnSpPr>
          <p:nvPr/>
        </p:nvCxnSpPr>
        <p:spPr>
          <a:xfrm>
            <a:off x="2865650" y="2397562"/>
            <a:ext cx="3090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440" name="Google Shape;4440;p100"/>
          <p:cNvSpPr/>
          <p:nvPr/>
        </p:nvSpPr>
        <p:spPr>
          <a:xfrm>
            <a:off x="1086450" y="558975"/>
            <a:ext cx="48687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Websites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Hosting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6" name="Google Shape;4436;p100"/>
          <p:cNvSpPr/>
          <p:nvPr/>
        </p:nvSpPr>
        <p:spPr>
          <a:xfrm>
            <a:off x="2153036" y="2206480"/>
            <a:ext cx="7125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41" name="Google Shape;444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8275" y="2301353"/>
            <a:ext cx="189789" cy="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2" name="Google Shape;4442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8624" y="2310374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3" name="Google Shape;4443;p100"/>
          <p:cNvPicPr preferRelativeResize="0"/>
          <p:nvPr/>
        </p:nvPicPr>
        <p:blipFill rotWithShape="1">
          <a:blip r:embed="rId7">
            <a:alphaModFix/>
          </a:blip>
          <a:srcRect b="-59115" l="-6931" r="-5592" t="-49478"/>
          <a:stretch/>
        </p:blipFill>
        <p:spPr>
          <a:xfrm>
            <a:off x="3009930" y="1145544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p101"/>
          <p:cNvSpPr/>
          <p:nvPr/>
        </p:nvSpPr>
        <p:spPr>
          <a:xfrm>
            <a:off x="1940136" y="972149"/>
            <a:ext cx="6217800" cy="33042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0" name="Google Shape;4450;p101"/>
          <p:cNvSpPr/>
          <p:nvPr/>
        </p:nvSpPr>
        <p:spPr>
          <a:xfrm>
            <a:off x="5096112" y="1973948"/>
            <a:ext cx="913500" cy="390000"/>
          </a:xfrm>
          <a:prstGeom prst="roundRect">
            <a:avLst>
              <a:gd fmla="val 827" name="adj"/>
            </a:avLst>
          </a:prstGeom>
          <a:solidFill>
            <a:schemeClr val="lt1">
              <a:alpha val="0"/>
            </a:schemeClr>
          </a:solidFill>
          <a:ln cap="rnd" cmpd="sng" w="19050">
            <a:solidFill>
              <a:srgbClr val="4284F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1" name="Google Shape;4451;p101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Mobile &gt; Mobile Game Backend</a:t>
            </a:r>
            <a:endParaRPr/>
          </a:p>
        </p:txBody>
      </p:sp>
      <p:sp>
        <p:nvSpPr>
          <p:cNvPr id="4452" name="Google Shape;4452;p101"/>
          <p:cNvSpPr/>
          <p:nvPr/>
        </p:nvSpPr>
        <p:spPr>
          <a:xfrm>
            <a:off x="7054346" y="3123802"/>
            <a:ext cx="957600" cy="468600"/>
          </a:xfrm>
          <a:prstGeom prst="roundRect">
            <a:avLst>
              <a:gd fmla="val 827" name="adj"/>
            </a:avLst>
          </a:prstGeom>
          <a:solidFill>
            <a:schemeClr val="lt1">
              <a:alpha val="0"/>
            </a:schemeClr>
          </a:solidFill>
          <a:ln cap="rnd" cmpd="sng" w="19050">
            <a:solidFill>
              <a:srgbClr val="4284F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3" name="Google Shape;4453;p101"/>
          <p:cNvGrpSpPr/>
          <p:nvPr/>
        </p:nvGrpSpPr>
        <p:grpSpPr>
          <a:xfrm>
            <a:off x="2084929" y="3002253"/>
            <a:ext cx="1206902" cy="1078902"/>
            <a:chOff x="2178037" y="1054760"/>
            <a:chExt cx="694500" cy="1634700"/>
          </a:xfrm>
        </p:grpSpPr>
        <p:sp>
          <p:nvSpPr>
            <p:cNvPr id="4454" name="Google Shape;4454;p101"/>
            <p:cNvSpPr/>
            <p:nvPr/>
          </p:nvSpPr>
          <p:spPr>
            <a:xfrm>
              <a:off x="2178037" y="1054760"/>
              <a:ext cx="694500" cy="1634700"/>
            </a:xfrm>
            <a:prstGeom prst="roundRect">
              <a:avLst>
                <a:gd fmla="val 827" name="adj"/>
              </a:avLst>
            </a:prstGeom>
            <a:solidFill>
              <a:schemeClr val="lt1">
                <a:alpha val="0"/>
              </a:schemeClr>
            </a:solidFill>
            <a:ln cap="rnd" cmpd="sng" w="19050">
              <a:solidFill>
                <a:srgbClr val="4284F3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101"/>
            <p:cNvSpPr txBox="1"/>
            <p:nvPr/>
          </p:nvSpPr>
          <p:spPr>
            <a:xfrm>
              <a:off x="2178037" y="1054764"/>
              <a:ext cx="5892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Optional Components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56" name="Google Shape;4456;p101"/>
          <p:cNvGrpSpPr/>
          <p:nvPr/>
        </p:nvGrpSpPr>
        <p:grpSpPr>
          <a:xfrm>
            <a:off x="5145873" y="2456121"/>
            <a:ext cx="777300" cy="281700"/>
            <a:chOff x="940698" y="580225"/>
            <a:chExt cx="777300" cy="281700"/>
          </a:xfrm>
        </p:grpSpPr>
        <p:sp>
          <p:nvSpPr>
            <p:cNvPr id="4457" name="Google Shape;4457;p101"/>
            <p:cNvSpPr/>
            <p:nvPr/>
          </p:nvSpPr>
          <p:spPr>
            <a:xfrm>
              <a:off x="940698" y="580225"/>
              <a:ext cx="777300" cy="2817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Task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Queues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458" name="Google Shape;4458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9190" y="619499"/>
              <a:ext cx="203100" cy="203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9" name="Google Shape;4459;p101"/>
          <p:cNvGrpSpPr/>
          <p:nvPr/>
        </p:nvGrpSpPr>
        <p:grpSpPr>
          <a:xfrm>
            <a:off x="3329685" y="3174166"/>
            <a:ext cx="785700" cy="280800"/>
            <a:chOff x="940699" y="580744"/>
            <a:chExt cx="785700" cy="280800"/>
          </a:xfrm>
        </p:grpSpPr>
        <p:sp>
          <p:nvSpPr>
            <p:cNvPr id="4460" name="Google Shape;4460;p101"/>
            <p:cNvSpPr/>
            <p:nvPr/>
          </p:nvSpPr>
          <p:spPr>
            <a:xfrm>
              <a:off x="940699" y="580744"/>
              <a:ext cx="785700" cy="280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Memcache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461" name="Google Shape;4461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9190" y="619499"/>
              <a:ext cx="203100" cy="203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2" name="Google Shape;4462;p101"/>
          <p:cNvGrpSpPr/>
          <p:nvPr/>
        </p:nvGrpSpPr>
        <p:grpSpPr>
          <a:xfrm>
            <a:off x="5145874" y="2022453"/>
            <a:ext cx="777300" cy="280800"/>
            <a:chOff x="940699" y="580744"/>
            <a:chExt cx="777300" cy="280800"/>
          </a:xfrm>
        </p:grpSpPr>
        <p:sp>
          <p:nvSpPr>
            <p:cNvPr id="4463" name="Google Shape;4463;p101"/>
            <p:cNvSpPr/>
            <p:nvPr/>
          </p:nvSpPr>
          <p:spPr>
            <a:xfrm>
              <a:off x="940699" y="580744"/>
              <a:ext cx="777300" cy="280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1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Logs API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464" name="Google Shape;4464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9190" y="619499"/>
              <a:ext cx="203100" cy="203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5" name="Google Shape;4465;p101"/>
          <p:cNvGrpSpPr/>
          <p:nvPr/>
        </p:nvGrpSpPr>
        <p:grpSpPr>
          <a:xfrm>
            <a:off x="5128454" y="3174166"/>
            <a:ext cx="679800" cy="281700"/>
            <a:chOff x="940699" y="580225"/>
            <a:chExt cx="679800" cy="281700"/>
          </a:xfrm>
        </p:grpSpPr>
        <p:sp>
          <p:nvSpPr>
            <p:cNvPr id="4466" name="Google Shape;4466;p101"/>
            <p:cNvSpPr/>
            <p:nvPr/>
          </p:nvSpPr>
          <p:spPr>
            <a:xfrm>
              <a:off x="940699" y="580225"/>
              <a:ext cx="679800" cy="2817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Image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467" name="Google Shape;4467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9190" y="619499"/>
              <a:ext cx="203100" cy="203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8" name="Google Shape;4468;p101"/>
          <p:cNvGrpSpPr/>
          <p:nvPr/>
        </p:nvGrpSpPr>
        <p:grpSpPr>
          <a:xfrm>
            <a:off x="5145873" y="1591107"/>
            <a:ext cx="777300" cy="281700"/>
            <a:chOff x="940698" y="580225"/>
            <a:chExt cx="777300" cy="281700"/>
          </a:xfrm>
        </p:grpSpPr>
        <p:sp>
          <p:nvSpPr>
            <p:cNvPr id="4469" name="Google Shape;4469;p101"/>
            <p:cNvSpPr/>
            <p:nvPr/>
          </p:nvSpPr>
          <p:spPr>
            <a:xfrm>
              <a:off x="940698" y="580225"/>
              <a:ext cx="777300" cy="2817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Scheduled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Tasks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470" name="Google Shape;4470;p10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9190" y="619499"/>
              <a:ext cx="203100" cy="203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1" name="Google Shape;4471;p101"/>
          <p:cNvGrpSpPr/>
          <p:nvPr/>
        </p:nvGrpSpPr>
        <p:grpSpPr>
          <a:xfrm>
            <a:off x="835872" y="1350254"/>
            <a:ext cx="808200" cy="385200"/>
            <a:chOff x="940699" y="528433"/>
            <a:chExt cx="808200" cy="385200"/>
          </a:xfrm>
        </p:grpSpPr>
        <p:sp>
          <p:nvSpPr>
            <p:cNvPr id="4472" name="Google Shape;4472;p101"/>
            <p:cNvSpPr/>
            <p:nvPr/>
          </p:nvSpPr>
          <p:spPr>
            <a:xfrm>
              <a:off x="940699" y="528433"/>
              <a:ext cx="808200" cy="3852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Apple Push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Notification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Service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473" name="Google Shape;4473;p10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9190" y="619499"/>
              <a:ext cx="203100" cy="203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4" name="Google Shape;4474;p101"/>
          <p:cNvSpPr/>
          <p:nvPr/>
        </p:nvSpPr>
        <p:spPr>
          <a:xfrm>
            <a:off x="4176425" y="3173073"/>
            <a:ext cx="8697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5" name="Google Shape;4475;p101"/>
          <p:cNvSpPr/>
          <p:nvPr/>
        </p:nvSpPr>
        <p:spPr>
          <a:xfrm>
            <a:off x="6009693" y="3173073"/>
            <a:ext cx="8688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6" name="Google Shape;4476;p101"/>
          <p:cNvSpPr/>
          <p:nvPr/>
        </p:nvSpPr>
        <p:spPr>
          <a:xfrm>
            <a:off x="7103873" y="3173073"/>
            <a:ext cx="868800" cy="3870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7" name="Google Shape;4477;p101"/>
          <p:cNvSpPr/>
          <p:nvPr/>
        </p:nvSpPr>
        <p:spPr>
          <a:xfrm>
            <a:off x="2084156" y="2409693"/>
            <a:ext cx="8808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Endpoints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78" name="Google Shape;4478;p101"/>
          <p:cNvGrpSpPr/>
          <p:nvPr/>
        </p:nvGrpSpPr>
        <p:grpSpPr>
          <a:xfrm>
            <a:off x="3326250" y="2313012"/>
            <a:ext cx="1511155" cy="618114"/>
            <a:chOff x="3326250" y="2313012"/>
            <a:chExt cx="1511155" cy="618114"/>
          </a:xfrm>
        </p:grpSpPr>
        <p:sp>
          <p:nvSpPr>
            <p:cNvPr id="4479" name="Google Shape;4479;p101"/>
            <p:cNvSpPr/>
            <p:nvPr/>
          </p:nvSpPr>
          <p:spPr>
            <a:xfrm>
              <a:off x="3374305" y="2363826"/>
              <a:ext cx="1463100" cy="5673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480" name="Google Shape;4480;p101"/>
            <p:cNvGrpSpPr/>
            <p:nvPr/>
          </p:nvGrpSpPr>
          <p:grpSpPr>
            <a:xfrm>
              <a:off x="3326250" y="2313012"/>
              <a:ext cx="1463100" cy="568800"/>
              <a:chOff x="3326250" y="2313012"/>
              <a:chExt cx="1463100" cy="568800"/>
            </a:xfrm>
          </p:grpSpPr>
          <p:sp>
            <p:nvSpPr>
              <p:cNvPr id="4481" name="Google Shape;4481;p101"/>
              <p:cNvSpPr/>
              <p:nvPr/>
            </p:nvSpPr>
            <p:spPr>
              <a:xfrm>
                <a:off x="3326250" y="2313012"/>
                <a:ext cx="1463100" cy="568800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10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Mobile Game Backend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App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82" name="Google Shape;4482;p101"/>
              <p:cNvSpPr txBox="1"/>
              <p:nvPr/>
            </p:nvSpPr>
            <p:spPr>
              <a:xfrm>
                <a:off x="3751842" y="2710103"/>
                <a:ext cx="746100" cy="9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83" name="Google Shape;4483;p101"/>
              <p:cNvCxnSpPr/>
              <p:nvPr/>
            </p:nvCxnSpPr>
            <p:spPr>
              <a:xfrm>
                <a:off x="3750938" y="2672291"/>
                <a:ext cx="1033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484" name="Google Shape;4484;p101"/>
          <p:cNvSpPr txBox="1"/>
          <p:nvPr/>
        </p:nvSpPr>
        <p:spPr>
          <a:xfrm>
            <a:off x="2863176" y="1423906"/>
            <a:ext cx="4104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Sockets API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5" name="Google Shape;4485;p101"/>
          <p:cNvSpPr txBox="1"/>
          <p:nvPr/>
        </p:nvSpPr>
        <p:spPr>
          <a:xfrm>
            <a:off x="1523722" y="2544893"/>
            <a:ext cx="301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Endpoint</a:t>
            </a:r>
            <a:b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Clients</a:t>
            </a:r>
            <a:endParaRPr b="0" i="0" sz="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6" name="Google Shape;4486;p101"/>
          <p:cNvSpPr/>
          <p:nvPr/>
        </p:nvSpPr>
        <p:spPr>
          <a:xfrm>
            <a:off x="6235736" y="2111952"/>
            <a:ext cx="1536600" cy="819000"/>
          </a:xfrm>
          <a:prstGeom prst="roundRect">
            <a:avLst>
              <a:gd fmla="val 827" name="adj"/>
            </a:avLst>
          </a:prstGeom>
          <a:solidFill>
            <a:schemeClr val="lt1">
              <a:alpha val="0"/>
            </a:schemeClr>
          </a:solidFill>
          <a:ln cap="rnd" cmpd="sng" w="19050">
            <a:solidFill>
              <a:srgbClr val="4284F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7" name="Google Shape;4487;p101"/>
          <p:cNvSpPr/>
          <p:nvPr/>
        </p:nvSpPr>
        <p:spPr>
          <a:xfrm>
            <a:off x="2129913" y="3653025"/>
            <a:ext cx="11214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Google Play</a:t>
            </a:r>
            <a:b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Game Services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8" name="Google Shape;4488;p101"/>
          <p:cNvSpPr/>
          <p:nvPr/>
        </p:nvSpPr>
        <p:spPr>
          <a:xfrm>
            <a:off x="2129912" y="3212921"/>
            <a:ext cx="1124700" cy="3870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AdMob</a:t>
            </a:r>
            <a:endParaRPr b="0" i="0" sz="75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89" name="Google Shape;4489;p101"/>
          <p:cNvGrpSpPr/>
          <p:nvPr/>
        </p:nvGrpSpPr>
        <p:grpSpPr>
          <a:xfrm>
            <a:off x="2901429" y="1688546"/>
            <a:ext cx="1057200" cy="382200"/>
            <a:chOff x="7574784" y="1649106"/>
            <a:chExt cx="1057200" cy="382200"/>
          </a:xfrm>
        </p:grpSpPr>
        <p:sp>
          <p:nvSpPr>
            <p:cNvPr id="4490" name="Google Shape;4490;p101"/>
            <p:cNvSpPr/>
            <p:nvPr/>
          </p:nvSpPr>
          <p:spPr>
            <a:xfrm>
              <a:off x="7574784" y="1649106"/>
              <a:ext cx="1057200" cy="3822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Google Cloud</a:t>
              </a:r>
              <a:b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491" name="Google Shape;4491;p10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19489" y="1746874"/>
              <a:ext cx="274200" cy="186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492" name="Google Shape;4492;p101"/>
          <p:cNvCxnSpPr>
            <a:stCxn id="4476" idx="1"/>
            <a:endCxn id="4475" idx="3"/>
          </p:cNvCxnSpPr>
          <p:nvPr/>
        </p:nvCxnSpPr>
        <p:spPr>
          <a:xfrm rot="10800000">
            <a:off x="6878573" y="3364173"/>
            <a:ext cx="225300" cy="24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493" name="Google Shape;4493;p101"/>
          <p:cNvCxnSpPr>
            <a:stCxn id="4481" idx="0"/>
            <a:endCxn id="4472" idx="3"/>
          </p:cNvCxnSpPr>
          <p:nvPr/>
        </p:nvCxnSpPr>
        <p:spPr>
          <a:xfrm flipH="1" rot="5400000">
            <a:off x="2465850" y="721062"/>
            <a:ext cx="770100" cy="2413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494" name="Google Shape;4494;p101"/>
          <p:cNvCxnSpPr>
            <a:stCxn id="4490" idx="2"/>
          </p:cNvCxnSpPr>
          <p:nvPr/>
        </p:nvCxnSpPr>
        <p:spPr>
          <a:xfrm>
            <a:off x="3430029" y="2070746"/>
            <a:ext cx="0" cy="237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495" name="Google Shape;4495;p101"/>
          <p:cNvCxnSpPr/>
          <p:nvPr/>
        </p:nvCxnSpPr>
        <p:spPr>
          <a:xfrm>
            <a:off x="1146062" y="1735588"/>
            <a:ext cx="3600" cy="226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496" name="Google Shape;4496;p101"/>
          <p:cNvCxnSpPr/>
          <p:nvPr/>
        </p:nvCxnSpPr>
        <p:spPr>
          <a:xfrm>
            <a:off x="1494894" y="2273053"/>
            <a:ext cx="1098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497" name="Google Shape;4497;p101"/>
          <p:cNvCxnSpPr/>
          <p:nvPr/>
        </p:nvCxnSpPr>
        <p:spPr>
          <a:xfrm>
            <a:off x="1494894" y="3076717"/>
            <a:ext cx="1098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498" name="Google Shape;4498;p101"/>
          <p:cNvCxnSpPr>
            <a:stCxn id="4481" idx="1"/>
          </p:cNvCxnSpPr>
          <p:nvPr/>
        </p:nvCxnSpPr>
        <p:spPr>
          <a:xfrm rot="10800000">
            <a:off x="3220350" y="2597112"/>
            <a:ext cx="1059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499" name="Google Shape;4499;p101"/>
          <p:cNvCxnSpPr/>
          <p:nvPr/>
        </p:nvCxnSpPr>
        <p:spPr>
          <a:xfrm rot="10800000">
            <a:off x="3220350" y="2520137"/>
            <a:ext cx="1059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500" name="Google Shape;4500;p101"/>
          <p:cNvCxnSpPr/>
          <p:nvPr/>
        </p:nvCxnSpPr>
        <p:spPr>
          <a:xfrm rot="10800000">
            <a:off x="3220350" y="2670761"/>
            <a:ext cx="1059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501" name="Google Shape;4501;p101"/>
          <p:cNvCxnSpPr/>
          <p:nvPr/>
        </p:nvCxnSpPr>
        <p:spPr>
          <a:xfrm flipH="1" rot="10800000">
            <a:off x="2965038" y="2596906"/>
            <a:ext cx="201300" cy="3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502" name="Google Shape;4502;p101"/>
          <p:cNvCxnSpPr>
            <a:stCxn id="4481" idx="3"/>
            <a:endCxn id="4457" idx="1"/>
          </p:cNvCxnSpPr>
          <p:nvPr/>
        </p:nvCxnSpPr>
        <p:spPr>
          <a:xfrm flipH="1" rot="10800000">
            <a:off x="4789350" y="2597112"/>
            <a:ext cx="356400" cy="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503" name="Google Shape;4503;p101"/>
          <p:cNvCxnSpPr>
            <a:stCxn id="4469" idx="1"/>
          </p:cNvCxnSpPr>
          <p:nvPr/>
        </p:nvCxnSpPr>
        <p:spPr>
          <a:xfrm flipH="1">
            <a:off x="4206873" y="1731957"/>
            <a:ext cx="939000" cy="581100"/>
          </a:xfrm>
          <a:prstGeom prst="bentConnector3">
            <a:avLst>
              <a:gd fmla="val 100231" name="adj1"/>
            </a:avLst>
          </a:prstGeom>
          <a:noFill/>
          <a:ln cap="flat" cmpd="sng" w="9525">
            <a:solidFill>
              <a:srgbClr val="3A7DF0"/>
            </a:solidFill>
            <a:prstDash val="dot"/>
            <a:round/>
            <a:headEnd len="sm" w="sm" type="none"/>
            <a:tailEnd len="sm" w="sm" type="triangle"/>
          </a:ln>
        </p:spPr>
      </p:cxnSp>
      <p:cxnSp>
        <p:nvCxnSpPr>
          <p:cNvPr id="4504" name="Google Shape;4504;p101"/>
          <p:cNvCxnSpPr>
            <a:stCxn id="4450" idx="1"/>
          </p:cNvCxnSpPr>
          <p:nvPr/>
        </p:nvCxnSpPr>
        <p:spPr>
          <a:xfrm flipH="1">
            <a:off x="4448412" y="2168948"/>
            <a:ext cx="647700" cy="144000"/>
          </a:xfrm>
          <a:prstGeom prst="bentConnector3">
            <a:avLst>
              <a:gd fmla="val 99820" name="adj1"/>
            </a:avLst>
          </a:prstGeom>
          <a:noFill/>
          <a:ln cap="flat" cmpd="sng" w="9525">
            <a:solidFill>
              <a:srgbClr val="3A7DF0"/>
            </a:solidFill>
            <a:prstDash val="dot"/>
            <a:round/>
            <a:headEnd len="sm" w="sm" type="triangle"/>
            <a:tailEnd len="sm" w="sm" type="none"/>
          </a:ln>
        </p:spPr>
      </p:cxnSp>
      <p:cxnSp>
        <p:nvCxnSpPr>
          <p:cNvPr id="4505" name="Google Shape;4505;p101"/>
          <p:cNvCxnSpPr>
            <a:stCxn id="4475" idx="1"/>
          </p:cNvCxnSpPr>
          <p:nvPr/>
        </p:nvCxnSpPr>
        <p:spPr>
          <a:xfrm rot="10800000">
            <a:off x="4789293" y="2795973"/>
            <a:ext cx="1220400" cy="568200"/>
          </a:xfrm>
          <a:prstGeom prst="bentConnector3">
            <a:avLst>
              <a:gd fmla="val 12036" name="adj1"/>
            </a:avLst>
          </a:prstGeom>
          <a:noFill/>
          <a:ln cap="flat" cmpd="sng" w="9525">
            <a:solidFill>
              <a:srgbClr val="3A7DF0"/>
            </a:solidFill>
            <a:prstDash val="dot"/>
            <a:round/>
            <a:headEnd len="sm" w="sm" type="triangle"/>
            <a:tailEnd len="sm" w="sm" type="none"/>
          </a:ln>
        </p:spPr>
      </p:cxnSp>
      <p:cxnSp>
        <p:nvCxnSpPr>
          <p:cNvPr id="4506" name="Google Shape;4506;p101"/>
          <p:cNvCxnSpPr/>
          <p:nvPr/>
        </p:nvCxnSpPr>
        <p:spPr>
          <a:xfrm>
            <a:off x="3722637" y="2881690"/>
            <a:ext cx="0" cy="291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507" name="Google Shape;4507;p101"/>
          <p:cNvCxnSpPr/>
          <p:nvPr/>
        </p:nvCxnSpPr>
        <p:spPr>
          <a:xfrm>
            <a:off x="4611256" y="2881690"/>
            <a:ext cx="0" cy="291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508" name="Google Shape;4508;p101"/>
          <p:cNvCxnSpPr>
            <a:stCxn id="4454" idx="1"/>
          </p:cNvCxnSpPr>
          <p:nvPr/>
        </p:nvCxnSpPr>
        <p:spPr>
          <a:xfrm rot="10800000">
            <a:off x="1170529" y="2583804"/>
            <a:ext cx="914400" cy="957900"/>
          </a:xfrm>
          <a:prstGeom prst="bentConnector2">
            <a:avLst/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509" name="Google Shape;4509;p101"/>
          <p:cNvCxnSpPr>
            <a:stCxn id="4475" idx="2"/>
          </p:cNvCxnSpPr>
          <p:nvPr/>
        </p:nvCxnSpPr>
        <p:spPr>
          <a:xfrm flipH="1" rot="5400000">
            <a:off x="3283743" y="394923"/>
            <a:ext cx="971400" cy="5349300"/>
          </a:xfrm>
          <a:prstGeom prst="bentConnector4">
            <a:avLst>
              <a:gd fmla="val -64382" name="adj1"/>
              <a:gd fmla="val 100063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none"/>
          </a:ln>
        </p:spPr>
      </p:cxnSp>
      <p:grpSp>
        <p:nvGrpSpPr>
          <p:cNvPr id="4510" name="Google Shape;4510;p101"/>
          <p:cNvGrpSpPr/>
          <p:nvPr/>
        </p:nvGrpSpPr>
        <p:grpSpPr>
          <a:xfrm>
            <a:off x="991808" y="2772418"/>
            <a:ext cx="502800" cy="621900"/>
            <a:chOff x="4720612" y="2306547"/>
            <a:chExt cx="502800" cy="621900"/>
          </a:xfrm>
        </p:grpSpPr>
        <p:sp>
          <p:nvSpPr>
            <p:cNvPr id="4511" name="Google Shape;4511;p101"/>
            <p:cNvSpPr/>
            <p:nvPr/>
          </p:nvSpPr>
          <p:spPr>
            <a:xfrm>
              <a:off x="4720612" y="2306547"/>
              <a:ext cx="502800" cy="6219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Android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512" name="Google Shape;4512;p10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57188" y="2343123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13" name="Google Shape;4513;p101"/>
          <p:cNvCxnSpPr/>
          <p:nvPr/>
        </p:nvCxnSpPr>
        <p:spPr>
          <a:xfrm>
            <a:off x="5923113" y="2597556"/>
            <a:ext cx="3126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514" name="Google Shape;4514;p101"/>
          <p:cNvCxnSpPr>
            <a:stCxn id="4466" idx="0"/>
          </p:cNvCxnSpPr>
          <p:nvPr/>
        </p:nvCxnSpPr>
        <p:spPr>
          <a:xfrm rot="10800000">
            <a:off x="5468354" y="2815666"/>
            <a:ext cx="0" cy="358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dot"/>
            <a:round/>
            <a:headEnd len="sm" w="sm" type="triangle"/>
            <a:tailEnd len="sm" w="sm" type="none"/>
          </a:ln>
        </p:spPr>
      </p:cxnSp>
      <p:cxnSp>
        <p:nvCxnSpPr>
          <p:cNvPr id="4515" name="Google Shape;4515;p101"/>
          <p:cNvCxnSpPr/>
          <p:nvPr/>
        </p:nvCxnSpPr>
        <p:spPr>
          <a:xfrm rot="10800000">
            <a:off x="1873256" y="2596994"/>
            <a:ext cx="210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6" name="Google Shape;4516;p101"/>
          <p:cNvCxnSpPr>
            <a:stCxn id="4475" idx="0"/>
          </p:cNvCxnSpPr>
          <p:nvPr/>
        </p:nvCxnSpPr>
        <p:spPr>
          <a:xfrm rot="10800000">
            <a:off x="6444093" y="2930973"/>
            <a:ext cx="0" cy="2421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517" name="Google Shape;4517;p101"/>
          <p:cNvCxnSpPr>
            <a:stCxn id="4466" idx="2"/>
          </p:cNvCxnSpPr>
          <p:nvPr/>
        </p:nvCxnSpPr>
        <p:spPr>
          <a:xfrm>
            <a:off x="5468354" y="3455866"/>
            <a:ext cx="0" cy="72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dot"/>
            <a:round/>
            <a:headEnd len="sm" w="sm" type="triangle"/>
            <a:tailEnd len="sm" w="sm" type="none"/>
          </a:ln>
        </p:spPr>
      </p:cxnSp>
      <p:cxnSp>
        <p:nvCxnSpPr>
          <p:cNvPr id="4518" name="Google Shape;4518;p101"/>
          <p:cNvCxnSpPr>
            <a:stCxn id="4490" idx="1"/>
            <a:endCxn id="4511" idx="0"/>
          </p:cNvCxnSpPr>
          <p:nvPr/>
        </p:nvCxnSpPr>
        <p:spPr>
          <a:xfrm flipH="1">
            <a:off x="1243329" y="1879646"/>
            <a:ext cx="1658100" cy="892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grpSp>
        <p:nvGrpSpPr>
          <p:cNvPr id="4519" name="Google Shape;4519;p101"/>
          <p:cNvGrpSpPr/>
          <p:nvPr/>
        </p:nvGrpSpPr>
        <p:grpSpPr>
          <a:xfrm>
            <a:off x="991974" y="1962157"/>
            <a:ext cx="502800" cy="621900"/>
            <a:chOff x="4720612" y="2306547"/>
            <a:chExt cx="502800" cy="621900"/>
          </a:xfrm>
        </p:grpSpPr>
        <p:sp>
          <p:nvSpPr>
            <p:cNvPr id="4520" name="Google Shape;4520;p101"/>
            <p:cNvSpPr/>
            <p:nvPr/>
          </p:nvSpPr>
          <p:spPr>
            <a:xfrm>
              <a:off x="4720612" y="2306547"/>
              <a:ext cx="502800" cy="6219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ctr" bIns="45700" lIns="0" spcFirstLastPara="1" rIns="0" wrap="square" tIns="4846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iOS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521" name="Google Shape;4521;p10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57188" y="2343123"/>
              <a:ext cx="429900" cy="429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22" name="Google Shape;4522;p101"/>
          <p:cNvCxnSpPr/>
          <p:nvPr/>
        </p:nvCxnSpPr>
        <p:spPr>
          <a:xfrm>
            <a:off x="1633149" y="2272207"/>
            <a:ext cx="600" cy="8103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4523" name="Google Shape;4523;p101"/>
          <p:cNvSpPr/>
          <p:nvPr/>
        </p:nvSpPr>
        <p:spPr>
          <a:xfrm>
            <a:off x="683475" y="558975"/>
            <a:ext cx="76269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Mobile &gt; Mobile Game Backend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24" name="Google Shape;4524;p101"/>
          <p:cNvGrpSpPr/>
          <p:nvPr/>
        </p:nvGrpSpPr>
        <p:grpSpPr>
          <a:xfrm>
            <a:off x="6343137" y="2217762"/>
            <a:ext cx="1328154" cy="618114"/>
            <a:chOff x="6343137" y="2217762"/>
            <a:chExt cx="1328154" cy="618114"/>
          </a:xfrm>
        </p:grpSpPr>
        <p:sp>
          <p:nvSpPr>
            <p:cNvPr id="4525" name="Google Shape;4525;p101"/>
            <p:cNvSpPr/>
            <p:nvPr/>
          </p:nvSpPr>
          <p:spPr>
            <a:xfrm>
              <a:off x="6391191" y="2268576"/>
              <a:ext cx="1280100" cy="5673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526" name="Google Shape;4526;p101"/>
            <p:cNvGrpSpPr/>
            <p:nvPr/>
          </p:nvGrpSpPr>
          <p:grpSpPr>
            <a:xfrm>
              <a:off x="6343137" y="2217762"/>
              <a:ext cx="1280100" cy="568800"/>
              <a:chOff x="6343137" y="2217762"/>
              <a:chExt cx="1280100" cy="568800"/>
            </a:xfrm>
          </p:grpSpPr>
          <p:sp>
            <p:nvSpPr>
              <p:cNvPr id="4527" name="Google Shape;4527;p101"/>
              <p:cNvSpPr/>
              <p:nvPr/>
            </p:nvSpPr>
            <p:spPr>
              <a:xfrm>
                <a:off x="6343137" y="2217762"/>
                <a:ext cx="1280100" cy="568800"/>
              </a:xfrm>
              <a:prstGeom prst="roundRect">
                <a:avLst>
                  <a:gd fmla="val 1674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8100" rotWithShape="0" algn="ctr" dir="5400000" dist="12700">
                  <a:schemeClr val="dk1">
                    <a:alpha val="44710"/>
                  </a:schemeClr>
                </a:outerShdw>
              </a:effectLst>
            </p:spPr>
            <p:txBody>
              <a:bodyPr anchorCtr="0" anchor="t" bIns="256025" lIns="429750" spcFirstLastPara="1" rIns="45700" wrap="square" tIns="73150">
                <a:noAutofit/>
              </a:bodyPr>
              <a:lstStyle/>
              <a:p>
                <a:pPr indent="0" lvl="0" marL="0" marR="0" rtl="0" algn="l">
                  <a:lnSpc>
                    <a:spcPct val="11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Font typeface="Roboto"/>
                  <a:buNone/>
                </a:pPr>
                <a:r>
                  <a:rPr b="0" i="0" lang="en-US" sz="75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Batch Processing</a:t>
                </a:r>
                <a:br>
                  <a:rPr b="0" i="0" lang="en-US" sz="700" u="none" cap="none" strike="noStrike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700" u="none" cap="none" strike="noStrike">
                    <a:solidFill>
                      <a:srgbClr val="757575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Compute Engine</a:t>
                </a:r>
                <a:endParaRPr b="0" i="0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28" name="Google Shape;4528;p101"/>
              <p:cNvSpPr txBox="1"/>
              <p:nvPr/>
            </p:nvSpPr>
            <p:spPr>
              <a:xfrm>
                <a:off x="6768728" y="2614853"/>
                <a:ext cx="724200" cy="9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E9E9E"/>
                  </a:buClr>
                  <a:buFont typeface="Roboto"/>
                  <a:buNone/>
                </a:pPr>
                <a:r>
                  <a:rPr b="0" i="0" lang="en-US" sz="650" u="none" cap="none" strike="noStrike">
                    <a:solidFill>
                      <a:srgbClr val="9E9E9E"/>
                    </a:solidFill>
                    <a:latin typeface="Roboto"/>
                    <a:ea typeface="Roboto"/>
                    <a:cs typeface="Roboto"/>
                    <a:sym typeface="Roboto"/>
                  </a:rPr>
                  <a:t>Multiple Instances</a:t>
                </a:r>
                <a:endParaRPr b="0" i="0" sz="650" u="none" cap="none" strike="noStrike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29" name="Google Shape;4529;p101"/>
              <p:cNvCxnSpPr/>
              <p:nvPr/>
            </p:nvCxnSpPr>
            <p:spPr>
              <a:xfrm>
                <a:off x="6763508" y="2577041"/>
                <a:ext cx="859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id="4530" name="Google Shape;4530;p1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38500" y="2498988"/>
            <a:ext cx="238125" cy="1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1" name="Google Shape;4531;p1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9216" y="2424122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2" name="Google Shape;4532;p1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60800" y="3297854"/>
            <a:ext cx="238725" cy="1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3" name="Google Shape;4533;p1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53099" y="3295074"/>
            <a:ext cx="216500" cy="1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4" name="Google Shape;4534;p1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91225" y="3256325"/>
            <a:ext cx="220500" cy="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5" name="Google Shape;4535;p10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49150" y="227305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6" name="Google Shape;4536;p101"/>
          <p:cNvPicPr preferRelativeResize="0"/>
          <p:nvPr/>
        </p:nvPicPr>
        <p:blipFill rotWithShape="1">
          <a:blip r:embed="rId17">
            <a:alphaModFix/>
          </a:blip>
          <a:srcRect b="-59115" l="-6931" r="-5592" t="-49478"/>
          <a:stretch/>
        </p:blipFill>
        <p:spPr>
          <a:xfrm>
            <a:off x="1979700" y="1000794"/>
            <a:ext cx="982184" cy="3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7" name="Google Shape;4537;p1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205300" y="3287063"/>
            <a:ext cx="238725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8" name="Google Shape;4538;p10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205300" y="3724763"/>
            <a:ext cx="238725" cy="2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3" name="Shape 4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4" name="Google Shape;4544;p102"/>
          <p:cNvSpPr/>
          <p:nvPr/>
        </p:nvSpPr>
        <p:spPr>
          <a:xfrm>
            <a:off x="1935305" y="972149"/>
            <a:ext cx="2933364" cy="3558384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5" name="Google Shape;4545;p102"/>
          <p:cNvGrpSpPr/>
          <p:nvPr/>
        </p:nvGrpSpPr>
        <p:grpSpPr>
          <a:xfrm>
            <a:off x="1020238" y="970957"/>
            <a:ext cx="677512" cy="2534179"/>
            <a:chOff x="2178037" y="1054764"/>
            <a:chExt cx="1146188" cy="458974"/>
          </a:xfrm>
        </p:grpSpPr>
        <p:sp>
          <p:nvSpPr>
            <p:cNvPr id="4546" name="Google Shape;4546;p102"/>
            <p:cNvSpPr/>
            <p:nvPr/>
          </p:nvSpPr>
          <p:spPr>
            <a:xfrm>
              <a:off x="2178037" y="1054764"/>
              <a:ext cx="1146188" cy="458974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102"/>
            <p:cNvSpPr txBox="1"/>
            <p:nvPr/>
          </p:nvSpPr>
          <p:spPr>
            <a:xfrm>
              <a:off x="2178037" y="1054764"/>
              <a:ext cx="641671" cy="31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Patient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48" name="Google Shape;4548;p102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LifeSciences &gt; Patient Monitoring</a:t>
            </a:r>
            <a:endParaRPr/>
          </a:p>
        </p:txBody>
      </p:sp>
      <p:grpSp>
        <p:nvGrpSpPr>
          <p:cNvPr id="4549" name="Google Shape;4549;p102"/>
          <p:cNvGrpSpPr/>
          <p:nvPr/>
        </p:nvGrpSpPr>
        <p:grpSpPr>
          <a:xfrm>
            <a:off x="3525597" y="3605774"/>
            <a:ext cx="1188753" cy="667509"/>
            <a:chOff x="2178035" y="1054764"/>
            <a:chExt cx="684056" cy="300247"/>
          </a:xfrm>
        </p:grpSpPr>
        <p:sp>
          <p:nvSpPr>
            <p:cNvPr id="4550" name="Google Shape;4550;p102"/>
            <p:cNvSpPr/>
            <p:nvPr/>
          </p:nvSpPr>
          <p:spPr>
            <a:xfrm>
              <a:off x="2178035" y="1054764"/>
              <a:ext cx="684056" cy="300247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102"/>
            <p:cNvSpPr txBox="1"/>
            <p:nvPr/>
          </p:nvSpPr>
          <p:spPr>
            <a:xfrm>
              <a:off x="2178037" y="1054764"/>
              <a:ext cx="280058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52" name="Google Shape;4552;p102"/>
          <p:cNvSpPr/>
          <p:nvPr/>
        </p:nvSpPr>
        <p:spPr>
          <a:xfrm>
            <a:off x="3575304" y="3815957"/>
            <a:ext cx="10972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Process Data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Prediction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3" name="Google Shape;4553;p102"/>
          <p:cNvSpPr/>
          <p:nvPr/>
        </p:nvSpPr>
        <p:spPr>
          <a:xfrm>
            <a:off x="2082249" y="2917210"/>
            <a:ext cx="118872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Ingest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4" name="Google Shape;4554;p102"/>
          <p:cNvSpPr/>
          <p:nvPr/>
        </p:nvSpPr>
        <p:spPr>
          <a:xfrm>
            <a:off x="3525500" y="2917210"/>
            <a:ext cx="118872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Bigtable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55" name="Google Shape;4555;p102"/>
          <p:cNvGrpSpPr/>
          <p:nvPr/>
        </p:nvGrpSpPr>
        <p:grpSpPr>
          <a:xfrm>
            <a:off x="2078594" y="3605774"/>
            <a:ext cx="1188753" cy="667509"/>
            <a:chOff x="2178035" y="1054764"/>
            <a:chExt cx="684056" cy="300247"/>
          </a:xfrm>
        </p:grpSpPr>
        <p:sp>
          <p:nvSpPr>
            <p:cNvPr id="4556" name="Google Shape;4556;p102"/>
            <p:cNvSpPr/>
            <p:nvPr/>
          </p:nvSpPr>
          <p:spPr>
            <a:xfrm>
              <a:off x="2178035" y="1054764"/>
              <a:ext cx="684056" cy="300247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102"/>
            <p:cNvSpPr txBox="1"/>
            <p:nvPr/>
          </p:nvSpPr>
          <p:spPr>
            <a:xfrm>
              <a:off x="2178037" y="1054764"/>
              <a:ext cx="19980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Alerts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58" name="Google Shape;4558;p102"/>
          <p:cNvSpPr/>
          <p:nvPr/>
        </p:nvSpPr>
        <p:spPr>
          <a:xfrm>
            <a:off x="2121407" y="3815957"/>
            <a:ext cx="10972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Notifications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59" name="Google Shape;4559;p102"/>
          <p:cNvGrpSpPr/>
          <p:nvPr/>
        </p:nvGrpSpPr>
        <p:grpSpPr>
          <a:xfrm>
            <a:off x="1020238" y="3606937"/>
            <a:ext cx="677512" cy="923537"/>
            <a:chOff x="2178037" y="1054764"/>
            <a:chExt cx="1146188" cy="167265"/>
          </a:xfrm>
        </p:grpSpPr>
        <p:sp>
          <p:nvSpPr>
            <p:cNvPr id="4560" name="Google Shape;4560;p102"/>
            <p:cNvSpPr/>
            <p:nvPr/>
          </p:nvSpPr>
          <p:spPr>
            <a:xfrm>
              <a:off x="2178037" y="1054764"/>
              <a:ext cx="1146188" cy="167265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102"/>
            <p:cNvSpPr txBox="1"/>
            <p:nvPr/>
          </p:nvSpPr>
          <p:spPr>
            <a:xfrm>
              <a:off x="2178037" y="1054764"/>
              <a:ext cx="1015932" cy="5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Health Care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Professional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62" name="Google Shape;4562;p102"/>
          <p:cNvGrpSpPr/>
          <p:nvPr/>
        </p:nvGrpSpPr>
        <p:grpSpPr>
          <a:xfrm>
            <a:off x="1108966" y="3936972"/>
            <a:ext cx="502920" cy="502920"/>
            <a:chOff x="433514" y="2354433"/>
            <a:chExt cx="502920" cy="502920"/>
          </a:xfrm>
        </p:grpSpPr>
        <p:sp>
          <p:nvSpPr>
            <p:cNvPr id="4563" name="Google Shape;4563;p10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564" name="Google Shape;4564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65" name="Google Shape;4565;p102"/>
          <p:cNvGrpSpPr/>
          <p:nvPr/>
        </p:nvGrpSpPr>
        <p:grpSpPr>
          <a:xfrm>
            <a:off x="1067496" y="1168006"/>
            <a:ext cx="585214" cy="1554444"/>
            <a:chOff x="2178037" y="1054764"/>
            <a:chExt cx="710039" cy="1651380"/>
          </a:xfrm>
        </p:grpSpPr>
        <p:sp>
          <p:nvSpPr>
            <p:cNvPr id="4566" name="Google Shape;4566;p102"/>
            <p:cNvSpPr/>
            <p:nvPr/>
          </p:nvSpPr>
          <p:spPr>
            <a:xfrm>
              <a:off x="2178037" y="1054764"/>
              <a:ext cx="710039" cy="1651380"/>
            </a:xfrm>
            <a:prstGeom prst="roundRect">
              <a:avLst>
                <a:gd fmla="val 827" name="adj"/>
              </a:avLst>
            </a:prstGeom>
            <a:solidFill>
              <a:srgbClr val="FFF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102"/>
            <p:cNvSpPr txBox="1"/>
            <p:nvPr/>
          </p:nvSpPr>
          <p:spPr>
            <a:xfrm>
              <a:off x="2178037" y="1054764"/>
              <a:ext cx="695891" cy="39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45700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5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Patient Monitors</a:t>
              </a:r>
              <a:br>
                <a:rPr b="0" i="0" lang="en-US" sz="5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5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(pulse, blood</a:t>
              </a:r>
              <a:br>
                <a:rPr b="0" i="0" lang="en-US" sz="5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5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sugar, exercise)</a:t>
              </a:r>
              <a:endParaRPr b="0" i="0" sz="55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68" name="Google Shape;4568;p102"/>
          <p:cNvGrpSpPr/>
          <p:nvPr/>
        </p:nvGrpSpPr>
        <p:grpSpPr>
          <a:xfrm>
            <a:off x="1102616" y="1579509"/>
            <a:ext cx="502920" cy="502920"/>
            <a:chOff x="433514" y="2354433"/>
            <a:chExt cx="502920" cy="502920"/>
          </a:xfrm>
        </p:grpSpPr>
        <p:sp>
          <p:nvSpPr>
            <p:cNvPr id="4569" name="Google Shape;4569;p10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570" name="Google Shape;4570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1" name="Google Shape;4571;p102"/>
          <p:cNvGrpSpPr/>
          <p:nvPr/>
        </p:nvGrpSpPr>
        <p:grpSpPr>
          <a:xfrm>
            <a:off x="1102616" y="2173869"/>
            <a:ext cx="502920" cy="502920"/>
            <a:chOff x="433514" y="2354433"/>
            <a:chExt cx="502920" cy="502920"/>
          </a:xfrm>
        </p:grpSpPr>
        <p:sp>
          <p:nvSpPr>
            <p:cNvPr id="4572" name="Google Shape;4572;p10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573" name="Google Shape;4573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4" name="Google Shape;4574;p102"/>
          <p:cNvGrpSpPr/>
          <p:nvPr/>
        </p:nvGrpSpPr>
        <p:grpSpPr>
          <a:xfrm>
            <a:off x="1108966" y="2956560"/>
            <a:ext cx="502920" cy="502920"/>
            <a:chOff x="433514" y="2354433"/>
            <a:chExt cx="502920" cy="502920"/>
          </a:xfrm>
        </p:grpSpPr>
        <p:sp>
          <p:nvSpPr>
            <p:cNvPr id="4575" name="Google Shape;4575;p102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576" name="Google Shape;4576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77" name="Google Shape;4577;p102"/>
          <p:cNvCxnSpPr>
            <a:stCxn id="4575" idx="3"/>
            <a:endCxn id="4563" idx="3"/>
          </p:cNvCxnSpPr>
          <p:nvPr/>
        </p:nvCxnSpPr>
        <p:spPr>
          <a:xfrm>
            <a:off x="1611886" y="3208020"/>
            <a:ext cx="600" cy="980400"/>
          </a:xfrm>
          <a:prstGeom prst="bentConnector3">
            <a:avLst>
              <a:gd fmla="val 38100000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578" name="Google Shape;4578;p102"/>
          <p:cNvCxnSpPr>
            <a:stCxn id="4566" idx="2"/>
            <a:endCxn id="4575" idx="0"/>
          </p:cNvCxnSpPr>
          <p:nvPr/>
        </p:nvCxnSpPr>
        <p:spPr>
          <a:xfrm>
            <a:off x="1360103" y="2722450"/>
            <a:ext cx="300" cy="234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579" name="Google Shape;4579;p102"/>
          <p:cNvCxnSpPr/>
          <p:nvPr/>
        </p:nvCxnSpPr>
        <p:spPr>
          <a:xfrm>
            <a:off x="1611886" y="3119120"/>
            <a:ext cx="470400" cy="18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580" name="Google Shape;4580;p102"/>
          <p:cNvCxnSpPr>
            <a:stCxn id="4553" idx="3"/>
            <a:endCxn id="4554" idx="1"/>
          </p:cNvCxnSpPr>
          <p:nvPr/>
        </p:nvCxnSpPr>
        <p:spPr>
          <a:xfrm>
            <a:off x="3270969" y="3108323"/>
            <a:ext cx="254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581" name="Google Shape;4581;p102"/>
          <p:cNvCxnSpPr>
            <a:stCxn id="4554" idx="2"/>
            <a:endCxn id="4550" idx="0"/>
          </p:cNvCxnSpPr>
          <p:nvPr/>
        </p:nvCxnSpPr>
        <p:spPr>
          <a:xfrm>
            <a:off x="4119860" y="3299436"/>
            <a:ext cx="0" cy="306300"/>
          </a:xfrm>
          <a:prstGeom prst="straightConnector1">
            <a:avLst/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582" name="Google Shape;4582;p102"/>
          <p:cNvCxnSpPr>
            <a:stCxn id="4550" idx="1"/>
            <a:endCxn id="4556" idx="3"/>
          </p:cNvCxnSpPr>
          <p:nvPr/>
        </p:nvCxnSpPr>
        <p:spPr>
          <a:xfrm rot="10800000">
            <a:off x="3267297" y="3939528"/>
            <a:ext cx="258300" cy="0"/>
          </a:xfrm>
          <a:prstGeom prst="straightConnector1">
            <a:avLst/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583" name="Google Shape;4583;p102"/>
          <p:cNvCxnSpPr>
            <a:stCxn id="4556" idx="1"/>
          </p:cNvCxnSpPr>
          <p:nvPr/>
        </p:nvCxnSpPr>
        <p:spPr>
          <a:xfrm rot="10800000">
            <a:off x="1841594" y="3939528"/>
            <a:ext cx="2370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4" name="Google Shape;4584;p102"/>
          <p:cNvSpPr/>
          <p:nvPr/>
        </p:nvSpPr>
        <p:spPr>
          <a:xfrm>
            <a:off x="867850" y="558975"/>
            <a:ext cx="41532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LifeSciences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Patient Monitoring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85" name="Google Shape;4585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6537" y="2969530"/>
            <a:ext cx="258300" cy="27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6" name="Google Shape;4586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2462" y="3868280"/>
            <a:ext cx="258300" cy="27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7" name="Google Shape;4587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5486" y="3008529"/>
            <a:ext cx="201300" cy="22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8" name="Google Shape;4588;p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5475" y="3906413"/>
            <a:ext cx="201300" cy="2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9" name="Google Shape;4589;p102"/>
          <p:cNvPicPr preferRelativeResize="0"/>
          <p:nvPr/>
        </p:nvPicPr>
        <p:blipFill rotWithShape="1">
          <a:blip r:embed="rId9">
            <a:alphaModFix/>
          </a:blip>
          <a:srcRect b="-59115" l="-6931" r="-5592" t="-49478"/>
          <a:stretch/>
        </p:blipFill>
        <p:spPr>
          <a:xfrm>
            <a:off x="1987792" y="101068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4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5" name="Google Shape;4595;p103"/>
          <p:cNvGrpSpPr/>
          <p:nvPr/>
        </p:nvGrpSpPr>
        <p:grpSpPr>
          <a:xfrm>
            <a:off x="2269881" y="972149"/>
            <a:ext cx="4797669" cy="3542701"/>
            <a:chOff x="5192873" y="667349"/>
            <a:chExt cx="4797669" cy="3542701"/>
          </a:xfrm>
        </p:grpSpPr>
        <p:sp>
          <p:nvSpPr>
            <p:cNvPr id="4596" name="Google Shape;4596;p103"/>
            <p:cNvSpPr/>
            <p:nvPr/>
          </p:nvSpPr>
          <p:spPr>
            <a:xfrm>
              <a:off x="5192873" y="667349"/>
              <a:ext cx="4797669" cy="3542701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97" name="Google Shape;4597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603" y="758952"/>
              <a:ext cx="1417320" cy="1809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98" name="Google Shape;4598;p103"/>
          <p:cNvGrpSpPr/>
          <p:nvPr/>
        </p:nvGrpSpPr>
        <p:grpSpPr>
          <a:xfrm>
            <a:off x="2384083" y="972149"/>
            <a:ext cx="4727917" cy="3542701"/>
            <a:chOff x="5192873" y="667349"/>
            <a:chExt cx="4727917" cy="3542701"/>
          </a:xfrm>
        </p:grpSpPr>
        <p:sp>
          <p:nvSpPr>
            <p:cNvPr id="4599" name="Google Shape;4599;p103"/>
            <p:cNvSpPr/>
            <p:nvPr/>
          </p:nvSpPr>
          <p:spPr>
            <a:xfrm>
              <a:off x="5192873" y="667349"/>
              <a:ext cx="4727917" cy="3542701"/>
            </a:xfrm>
            <a:prstGeom prst="roundRect">
              <a:avLst>
                <a:gd fmla="val 399" name="adj"/>
              </a:avLst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00" name="Google Shape;4600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603" y="758952"/>
              <a:ext cx="1417320" cy="1809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01" name="Google Shape;4601;p103"/>
          <p:cNvSpPr/>
          <p:nvPr/>
        </p:nvSpPr>
        <p:spPr>
          <a:xfrm>
            <a:off x="2382878" y="972149"/>
            <a:ext cx="4729122" cy="354270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2" name="Google Shape;4602;p103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Retail &gt; Beacons and Targeted Marketing</a:t>
            </a:r>
            <a:endParaRPr/>
          </a:p>
        </p:txBody>
      </p:sp>
      <p:grpSp>
        <p:nvGrpSpPr>
          <p:cNvPr id="4603" name="Google Shape;4603;p103"/>
          <p:cNvGrpSpPr/>
          <p:nvPr/>
        </p:nvGrpSpPr>
        <p:grpSpPr>
          <a:xfrm>
            <a:off x="5618909" y="1835458"/>
            <a:ext cx="1234440" cy="568678"/>
            <a:chOff x="5618909" y="1835458"/>
            <a:chExt cx="1234440" cy="568678"/>
          </a:xfrm>
        </p:grpSpPr>
        <p:sp>
          <p:nvSpPr>
            <p:cNvPr id="4604" name="Google Shape;4604;p103"/>
            <p:cNvSpPr/>
            <p:nvPr/>
          </p:nvSpPr>
          <p:spPr>
            <a:xfrm>
              <a:off x="5618909" y="1835458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Events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Bigtable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05" name="Google Shape;4605;p103"/>
            <p:cNvSpPr txBox="1"/>
            <p:nvPr/>
          </p:nvSpPr>
          <p:spPr>
            <a:xfrm>
              <a:off x="6044499" y="2232549"/>
              <a:ext cx="750267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Proximity Events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06" name="Google Shape;4606;p103"/>
            <p:cNvCxnSpPr/>
            <p:nvPr/>
          </p:nvCxnSpPr>
          <p:spPr>
            <a:xfrm>
              <a:off x="6043935" y="2194737"/>
              <a:ext cx="80467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07" name="Google Shape;4607;p103"/>
          <p:cNvGrpSpPr/>
          <p:nvPr/>
        </p:nvGrpSpPr>
        <p:grpSpPr>
          <a:xfrm>
            <a:off x="5618909" y="2641583"/>
            <a:ext cx="1234440" cy="568678"/>
            <a:chOff x="5618909" y="2641583"/>
            <a:chExt cx="1234440" cy="568678"/>
          </a:xfrm>
        </p:grpSpPr>
        <p:sp>
          <p:nvSpPr>
            <p:cNvPr id="4608" name="Google Shape;4608;p103"/>
            <p:cNvSpPr/>
            <p:nvPr/>
          </p:nvSpPr>
          <p:spPr>
            <a:xfrm>
              <a:off x="5618909" y="2641583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BigQuery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09" name="Google Shape;4609;p103"/>
            <p:cNvSpPr txBox="1"/>
            <p:nvPr/>
          </p:nvSpPr>
          <p:spPr>
            <a:xfrm>
              <a:off x="6044500" y="3038674"/>
              <a:ext cx="628382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Data Warehouse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0" name="Google Shape;4610;p103"/>
            <p:cNvCxnSpPr/>
            <p:nvPr/>
          </p:nvCxnSpPr>
          <p:spPr>
            <a:xfrm>
              <a:off x="6043936" y="3000862"/>
              <a:ext cx="80467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11" name="Google Shape;4611;p103"/>
          <p:cNvGrpSpPr/>
          <p:nvPr/>
        </p:nvGrpSpPr>
        <p:grpSpPr>
          <a:xfrm>
            <a:off x="2416378" y="1833730"/>
            <a:ext cx="1280160" cy="568678"/>
            <a:chOff x="2416378" y="1833730"/>
            <a:chExt cx="1280160" cy="568678"/>
          </a:xfrm>
        </p:grpSpPr>
        <p:sp>
          <p:nvSpPr>
            <p:cNvPr id="4612" name="Google Shape;4612;p103"/>
            <p:cNvSpPr/>
            <p:nvPr/>
          </p:nvSpPr>
          <p:spPr>
            <a:xfrm>
              <a:off x="2416378" y="1833730"/>
              <a:ext cx="128016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Pub/Sub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13" name="Google Shape;4613;p103"/>
            <p:cNvSpPr txBox="1"/>
            <p:nvPr/>
          </p:nvSpPr>
          <p:spPr>
            <a:xfrm>
              <a:off x="2841970" y="2230821"/>
              <a:ext cx="737509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Proximity Streams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4" name="Google Shape;4614;p103"/>
            <p:cNvCxnSpPr/>
            <p:nvPr/>
          </p:nvCxnSpPr>
          <p:spPr>
            <a:xfrm>
              <a:off x="2841406" y="2193009"/>
              <a:ext cx="85039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15" name="Google Shape;4615;p103"/>
          <p:cNvGrpSpPr/>
          <p:nvPr/>
        </p:nvGrpSpPr>
        <p:grpSpPr>
          <a:xfrm>
            <a:off x="3944031" y="1834859"/>
            <a:ext cx="1280160" cy="568678"/>
            <a:chOff x="3944031" y="1834859"/>
            <a:chExt cx="1280160" cy="568678"/>
          </a:xfrm>
        </p:grpSpPr>
        <p:sp>
          <p:nvSpPr>
            <p:cNvPr id="4616" name="Google Shape;4616;p103"/>
            <p:cNvSpPr/>
            <p:nvPr/>
          </p:nvSpPr>
          <p:spPr>
            <a:xfrm>
              <a:off x="3944031" y="1834859"/>
              <a:ext cx="128016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Processing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Dataflow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17" name="Google Shape;4617;p103"/>
            <p:cNvSpPr txBox="1"/>
            <p:nvPr/>
          </p:nvSpPr>
          <p:spPr>
            <a:xfrm>
              <a:off x="4369622" y="2231950"/>
              <a:ext cx="718382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Stream Processing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8" name="Google Shape;4618;p103"/>
            <p:cNvCxnSpPr/>
            <p:nvPr/>
          </p:nvCxnSpPr>
          <p:spPr>
            <a:xfrm>
              <a:off x="4369058" y="2194138"/>
              <a:ext cx="85039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19" name="Google Shape;4619;p103"/>
          <p:cNvGrpSpPr/>
          <p:nvPr/>
        </p:nvGrpSpPr>
        <p:grpSpPr>
          <a:xfrm>
            <a:off x="3944025" y="3464483"/>
            <a:ext cx="1280138" cy="568678"/>
            <a:chOff x="3944025" y="3464483"/>
            <a:chExt cx="1280138" cy="568678"/>
          </a:xfrm>
        </p:grpSpPr>
        <p:sp>
          <p:nvSpPr>
            <p:cNvPr id="4620" name="Google Shape;4620;p103"/>
            <p:cNvSpPr/>
            <p:nvPr/>
          </p:nvSpPr>
          <p:spPr>
            <a:xfrm>
              <a:off x="3944025" y="3464483"/>
              <a:ext cx="1280137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Notifications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21" name="Google Shape;4621;p103"/>
            <p:cNvSpPr txBox="1"/>
            <p:nvPr/>
          </p:nvSpPr>
          <p:spPr>
            <a:xfrm>
              <a:off x="4371191" y="3861574"/>
              <a:ext cx="608216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Push to Devices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22" name="Google Shape;4622;p103"/>
            <p:cNvCxnSpPr/>
            <p:nvPr/>
          </p:nvCxnSpPr>
          <p:spPr>
            <a:xfrm>
              <a:off x="4370625" y="3823762"/>
              <a:ext cx="853538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23" name="Google Shape;4623;p103"/>
          <p:cNvGrpSpPr/>
          <p:nvPr/>
        </p:nvGrpSpPr>
        <p:grpSpPr>
          <a:xfrm>
            <a:off x="802007" y="3660797"/>
            <a:ext cx="1280180" cy="923586"/>
            <a:chOff x="2178037" y="1054762"/>
            <a:chExt cx="1343316" cy="975585"/>
          </a:xfrm>
        </p:grpSpPr>
        <p:sp>
          <p:nvSpPr>
            <p:cNvPr id="4624" name="Google Shape;4624;p103"/>
            <p:cNvSpPr/>
            <p:nvPr/>
          </p:nvSpPr>
          <p:spPr>
            <a:xfrm>
              <a:off x="2178037" y="1054762"/>
              <a:ext cx="1343316" cy="975585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103"/>
            <p:cNvSpPr txBox="1"/>
            <p:nvPr/>
          </p:nvSpPr>
          <p:spPr>
            <a:xfrm>
              <a:off x="2178037" y="1054764"/>
              <a:ext cx="917257" cy="3392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Mobile Devices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Push Notifications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26" name="Google Shape;4626;p103"/>
          <p:cNvGrpSpPr/>
          <p:nvPr/>
        </p:nvGrpSpPr>
        <p:grpSpPr>
          <a:xfrm>
            <a:off x="802006" y="2649235"/>
            <a:ext cx="1280180" cy="941810"/>
            <a:chOff x="2178037" y="1054764"/>
            <a:chExt cx="1343316" cy="1000542"/>
          </a:xfrm>
        </p:grpSpPr>
        <p:sp>
          <p:nvSpPr>
            <p:cNvPr id="4627" name="Google Shape;4627;p103"/>
            <p:cNvSpPr/>
            <p:nvPr/>
          </p:nvSpPr>
          <p:spPr>
            <a:xfrm>
              <a:off x="2178037" y="1054764"/>
              <a:ext cx="1343316" cy="1000542"/>
            </a:xfrm>
            <a:prstGeom prst="roundRect">
              <a:avLst>
                <a:gd fmla="val 827" name="adj"/>
              </a:avLst>
            </a:prstGeom>
            <a:solidFill>
              <a:srgbClr val="FFF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103"/>
            <p:cNvSpPr txBox="1"/>
            <p:nvPr/>
          </p:nvSpPr>
          <p:spPr>
            <a:xfrm>
              <a:off x="2178037" y="1054764"/>
              <a:ext cx="761313" cy="341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Backoffice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Business Systems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29" name="Google Shape;4629;p103"/>
          <p:cNvGrpSpPr/>
          <p:nvPr/>
        </p:nvGrpSpPr>
        <p:grpSpPr>
          <a:xfrm>
            <a:off x="802007" y="1650646"/>
            <a:ext cx="1280180" cy="941830"/>
            <a:chOff x="2178037" y="1054764"/>
            <a:chExt cx="1343316" cy="735288"/>
          </a:xfrm>
        </p:grpSpPr>
        <p:sp>
          <p:nvSpPr>
            <p:cNvPr id="4630" name="Google Shape;4630;p103"/>
            <p:cNvSpPr/>
            <p:nvPr/>
          </p:nvSpPr>
          <p:spPr>
            <a:xfrm>
              <a:off x="2178037" y="1054764"/>
              <a:ext cx="1343316" cy="735288"/>
            </a:xfrm>
            <a:prstGeom prst="roundRect">
              <a:avLst>
                <a:gd fmla="val 827" name="adj"/>
              </a:avLst>
            </a:prstGeom>
            <a:solidFill>
              <a:srgbClr val="E1F5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103"/>
            <p:cNvSpPr txBox="1"/>
            <p:nvPr/>
          </p:nvSpPr>
          <p:spPr>
            <a:xfrm>
              <a:off x="2178037" y="1054764"/>
              <a:ext cx="924474" cy="250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Beacons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Proximity Notifications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32" name="Google Shape;4632;p103"/>
          <p:cNvGrpSpPr/>
          <p:nvPr/>
        </p:nvGrpSpPr>
        <p:grpSpPr>
          <a:xfrm>
            <a:off x="1492049" y="1993610"/>
            <a:ext cx="502920" cy="502920"/>
            <a:chOff x="433514" y="2354433"/>
            <a:chExt cx="502920" cy="502920"/>
          </a:xfrm>
        </p:grpSpPr>
        <p:sp>
          <p:nvSpPr>
            <p:cNvPr id="4633" name="Google Shape;4633;p103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634" name="Google Shape;4634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5" name="Google Shape;4635;p103"/>
          <p:cNvGrpSpPr/>
          <p:nvPr/>
        </p:nvGrpSpPr>
        <p:grpSpPr>
          <a:xfrm>
            <a:off x="3944031" y="2647933"/>
            <a:ext cx="1280160" cy="568678"/>
            <a:chOff x="3944031" y="2647933"/>
            <a:chExt cx="1280160" cy="568678"/>
          </a:xfrm>
        </p:grpSpPr>
        <p:sp>
          <p:nvSpPr>
            <p:cNvPr id="4636" name="Google Shape;4636;p103"/>
            <p:cNvSpPr/>
            <p:nvPr/>
          </p:nvSpPr>
          <p:spPr>
            <a:xfrm>
              <a:off x="3944031" y="2647933"/>
              <a:ext cx="128016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Pub/Sub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37" name="Google Shape;4637;p103"/>
            <p:cNvSpPr txBox="1"/>
            <p:nvPr/>
          </p:nvSpPr>
          <p:spPr>
            <a:xfrm>
              <a:off x="4369623" y="3045024"/>
              <a:ext cx="793410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Queued Notifications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38" name="Google Shape;4638;p103"/>
            <p:cNvCxnSpPr/>
            <p:nvPr/>
          </p:nvCxnSpPr>
          <p:spPr>
            <a:xfrm>
              <a:off x="4369059" y="3007212"/>
              <a:ext cx="85039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39" name="Google Shape;4639;p103"/>
          <p:cNvGrpSpPr/>
          <p:nvPr/>
        </p:nvGrpSpPr>
        <p:grpSpPr>
          <a:xfrm>
            <a:off x="897688" y="2992516"/>
            <a:ext cx="502920" cy="502920"/>
            <a:chOff x="433514" y="2354433"/>
            <a:chExt cx="502920" cy="502920"/>
          </a:xfrm>
        </p:grpSpPr>
        <p:sp>
          <p:nvSpPr>
            <p:cNvPr id="4640" name="Google Shape;4640;p103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641" name="Google Shape;4641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2" name="Google Shape;4642;p103"/>
          <p:cNvGrpSpPr/>
          <p:nvPr/>
        </p:nvGrpSpPr>
        <p:grpSpPr>
          <a:xfrm>
            <a:off x="1492049" y="2992516"/>
            <a:ext cx="502920" cy="502920"/>
            <a:chOff x="433514" y="2354433"/>
            <a:chExt cx="502920" cy="502920"/>
          </a:xfrm>
        </p:grpSpPr>
        <p:sp>
          <p:nvSpPr>
            <p:cNvPr id="4643" name="Google Shape;4643;p103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644" name="Google Shape;4644;p10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5" name="Google Shape;4645;p103"/>
          <p:cNvGrpSpPr/>
          <p:nvPr/>
        </p:nvGrpSpPr>
        <p:grpSpPr>
          <a:xfrm>
            <a:off x="897688" y="1993610"/>
            <a:ext cx="502920" cy="502920"/>
            <a:chOff x="433514" y="2354433"/>
            <a:chExt cx="502920" cy="502920"/>
          </a:xfrm>
        </p:grpSpPr>
        <p:sp>
          <p:nvSpPr>
            <p:cNvPr id="4646" name="Google Shape;4646;p103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647" name="Google Shape;4647;p1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8" name="Google Shape;4648;p103"/>
          <p:cNvGrpSpPr/>
          <p:nvPr/>
        </p:nvGrpSpPr>
        <p:grpSpPr>
          <a:xfrm>
            <a:off x="1190594" y="3998214"/>
            <a:ext cx="502920" cy="502920"/>
            <a:chOff x="433514" y="2354433"/>
            <a:chExt cx="502920" cy="502920"/>
          </a:xfrm>
        </p:grpSpPr>
        <p:sp>
          <p:nvSpPr>
            <p:cNvPr id="4649" name="Google Shape;4649;p103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650" name="Google Shape;4650;p10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51" name="Google Shape;4651;p103"/>
          <p:cNvCxnSpPr>
            <a:stCxn id="4630" idx="3"/>
            <a:endCxn id="4612" idx="1"/>
          </p:cNvCxnSpPr>
          <p:nvPr/>
        </p:nvCxnSpPr>
        <p:spPr>
          <a:xfrm flipH="1" rot="10800000">
            <a:off x="2082187" y="2117961"/>
            <a:ext cx="334200" cy="3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652" name="Google Shape;4652;p103"/>
          <p:cNvCxnSpPr>
            <a:stCxn id="4627" idx="3"/>
            <a:endCxn id="4612" idx="1"/>
          </p:cNvCxnSpPr>
          <p:nvPr/>
        </p:nvCxnSpPr>
        <p:spPr>
          <a:xfrm flipH="1" rot="10800000">
            <a:off x="2082186" y="2118140"/>
            <a:ext cx="334200" cy="100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653" name="Google Shape;4653;p103"/>
          <p:cNvCxnSpPr>
            <a:stCxn id="4620" idx="1"/>
            <a:endCxn id="4624" idx="3"/>
          </p:cNvCxnSpPr>
          <p:nvPr/>
        </p:nvCxnSpPr>
        <p:spPr>
          <a:xfrm flipH="1">
            <a:off x="2082225" y="3748822"/>
            <a:ext cx="1861800" cy="373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654" name="Google Shape;4654;p103"/>
          <p:cNvCxnSpPr>
            <a:stCxn id="4612" idx="3"/>
            <a:endCxn id="4616" idx="1"/>
          </p:cNvCxnSpPr>
          <p:nvPr/>
        </p:nvCxnSpPr>
        <p:spPr>
          <a:xfrm>
            <a:off x="3696538" y="2118069"/>
            <a:ext cx="247500" cy="1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655" name="Google Shape;4655;p103"/>
          <p:cNvCxnSpPr>
            <a:stCxn id="4616" idx="2"/>
            <a:endCxn id="4636" idx="0"/>
          </p:cNvCxnSpPr>
          <p:nvPr/>
        </p:nvCxnSpPr>
        <p:spPr>
          <a:xfrm>
            <a:off x="4584111" y="2403537"/>
            <a:ext cx="0" cy="244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656" name="Google Shape;4656;p103"/>
          <p:cNvCxnSpPr>
            <a:stCxn id="4636" idx="2"/>
            <a:endCxn id="4620" idx="0"/>
          </p:cNvCxnSpPr>
          <p:nvPr/>
        </p:nvCxnSpPr>
        <p:spPr>
          <a:xfrm>
            <a:off x="4584111" y="3216611"/>
            <a:ext cx="0" cy="2478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657" name="Google Shape;4657;p103"/>
          <p:cNvCxnSpPr>
            <a:stCxn id="4616" idx="3"/>
            <a:endCxn id="4608" idx="1"/>
          </p:cNvCxnSpPr>
          <p:nvPr/>
        </p:nvCxnSpPr>
        <p:spPr>
          <a:xfrm>
            <a:off x="5224191" y="2119198"/>
            <a:ext cx="394800" cy="806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658" name="Google Shape;4658;p103"/>
          <p:cNvCxnSpPr>
            <a:stCxn id="4616" idx="3"/>
            <a:endCxn id="4604" idx="1"/>
          </p:cNvCxnSpPr>
          <p:nvPr/>
        </p:nvCxnSpPr>
        <p:spPr>
          <a:xfrm>
            <a:off x="5224191" y="2119198"/>
            <a:ext cx="394800" cy="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659" name="Google Shape;4659;p103"/>
          <p:cNvSpPr/>
          <p:nvPr/>
        </p:nvSpPr>
        <p:spPr>
          <a:xfrm>
            <a:off x="649600" y="558975"/>
            <a:ext cx="66147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Retail &gt; Beacons and Targeted Marketing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60" name="Google Shape;4660;p1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0753" y="1906487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1" name="Google Shape;4661;p10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4003" y="3591047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2" name="Google Shape;4662;p10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03568" y="1914945"/>
            <a:ext cx="238725" cy="2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3" name="Google Shape;4663;p1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23100" y="2707712"/>
            <a:ext cx="220500" cy="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4" name="Google Shape;4664;p10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32711" y="1931716"/>
            <a:ext cx="201300" cy="22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5" name="Google Shape;4665;p10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4005" y="2693945"/>
            <a:ext cx="238725" cy="2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6" name="Google Shape;4666;p103"/>
          <p:cNvPicPr preferRelativeResize="0"/>
          <p:nvPr/>
        </p:nvPicPr>
        <p:blipFill rotWithShape="1">
          <a:blip r:embed="rId14">
            <a:alphaModFix/>
          </a:blip>
          <a:srcRect b="-59115" l="-6931" r="-5592" t="-49478"/>
          <a:stretch/>
        </p:blipFill>
        <p:spPr>
          <a:xfrm>
            <a:off x="2326674" y="101068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Google Shape;4672;p104"/>
          <p:cNvSpPr/>
          <p:nvPr/>
        </p:nvSpPr>
        <p:spPr>
          <a:xfrm>
            <a:off x="2130181" y="972150"/>
            <a:ext cx="4727819" cy="3191244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3" name="Google Shape;4673;p104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Retail &gt; Fraud Detection</a:t>
            </a:r>
            <a:endParaRPr/>
          </a:p>
        </p:txBody>
      </p:sp>
      <p:grpSp>
        <p:nvGrpSpPr>
          <p:cNvPr id="4674" name="Google Shape;4674;p104"/>
          <p:cNvGrpSpPr/>
          <p:nvPr/>
        </p:nvGrpSpPr>
        <p:grpSpPr>
          <a:xfrm>
            <a:off x="1022720" y="3239797"/>
            <a:ext cx="914449" cy="923537"/>
            <a:chOff x="2178035" y="1054764"/>
            <a:chExt cx="1547030" cy="167265"/>
          </a:xfrm>
        </p:grpSpPr>
        <p:sp>
          <p:nvSpPr>
            <p:cNvPr id="4675" name="Google Shape;4675;p104"/>
            <p:cNvSpPr/>
            <p:nvPr/>
          </p:nvSpPr>
          <p:spPr>
            <a:xfrm>
              <a:off x="2178035" y="1054764"/>
              <a:ext cx="1547030" cy="167265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104"/>
            <p:cNvSpPr txBox="1"/>
            <p:nvPr/>
          </p:nvSpPr>
          <p:spPr>
            <a:xfrm>
              <a:off x="2178037" y="1054764"/>
              <a:ext cx="1270866" cy="5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Third-Party Data</a:t>
              </a:r>
              <a:br>
                <a:rPr b="0" i="0" lang="en-US" sz="8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External Sources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77" name="Google Shape;4677;p104"/>
          <p:cNvGrpSpPr/>
          <p:nvPr/>
        </p:nvGrpSpPr>
        <p:grpSpPr>
          <a:xfrm>
            <a:off x="1228390" y="3573018"/>
            <a:ext cx="502920" cy="502920"/>
            <a:chOff x="433514" y="2354433"/>
            <a:chExt cx="502920" cy="502920"/>
          </a:xfrm>
        </p:grpSpPr>
        <p:sp>
          <p:nvSpPr>
            <p:cNvPr id="4678" name="Google Shape;4678;p104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679" name="Google Shape;4679;p1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0" name="Google Shape;4680;p104"/>
          <p:cNvGrpSpPr/>
          <p:nvPr/>
        </p:nvGrpSpPr>
        <p:grpSpPr>
          <a:xfrm>
            <a:off x="3621127" y="2380482"/>
            <a:ext cx="1190608" cy="1078988"/>
            <a:chOff x="2178034" y="1054764"/>
            <a:chExt cx="685124" cy="485331"/>
          </a:xfrm>
        </p:grpSpPr>
        <p:sp>
          <p:nvSpPr>
            <p:cNvPr id="4681" name="Google Shape;4681;p104"/>
            <p:cNvSpPr/>
            <p:nvPr/>
          </p:nvSpPr>
          <p:spPr>
            <a:xfrm>
              <a:off x="2178034" y="1054764"/>
              <a:ext cx="685124" cy="485331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104"/>
            <p:cNvSpPr txBox="1"/>
            <p:nvPr/>
          </p:nvSpPr>
          <p:spPr>
            <a:xfrm>
              <a:off x="2178037" y="1054764"/>
              <a:ext cx="438721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Fraud Modeling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83" name="Google Shape;4683;p104"/>
          <p:cNvGrpSpPr/>
          <p:nvPr/>
        </p:nvGrpSpPr>
        <p:grpSpPr>
          <a:xfrm>
            <a:off x="5244875" y="2978950"/>
            <a:ext cx="1253100" cy="568800"/>
            <a:chOff x="5244875" y="2978950"/>
            <a:chExt cx="1253100" cy="568800"/>
          </a:xfrm>
        </p:grpSpPr>
        <p:sp>
          <p:nvSpPr>
            <p:cNvPr id="4684" name="Google Shape;4684;p104"/>
            <p:cNvSpPr/>
            <p:nvPr/>
          </p:nvSpPr>
          <p:spPr>
            <a:xfrm>
              <a:off x="5244875" y="2978950"/>
              <a:ext cx="1253100" cy="568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Processed Events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Bigtable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85" name="Google Shape;4685;p104"/>
            <p:cNvSpPr txBox="1"/>
            <p:nvPr/>
          </p:nvSpPr>
          <p:spPr>
            <a:xfrm>
              <a:off x="5670474" y="3376031"/>
              <a:ext cx="750267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Events Time-Series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86" name="Google Shape;4686;p104"/>
            <p:cNvCxnSpPr/>
            <p:nvPr/>
          </p:nvCxnSpPr>
          <p:spPr>
            <a:xfrm>
              <a:off x="5669910" y="3338219"/>
              <a:ext cx="8280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87" name="Google Shape;4687;p104"/>
          <p:cNvGrpSpPr/>
          <p:nvPr/>
        </p:nvGrpSpPr>
        <p:grpSpPr>
          <a:xfrm>
            <a:off x="3619425" y="1545424"/>
            <a:ext cx="1275421" cy="568678"/>
            <a:chOff x="3619425" y="1545424"/>
            <a:chExt cx="1275421" cy="568678"/>
          </a:xfrm>
        </p:grpSpPr>
        <p:sp>
          <p:nvSpPr>
            <p:cNvPr id="4688" name="Google Shape;4688;p104"/>
            <p:cNvSpPr/>
            <p:nvPr/>
          </p:nvSpPr>
          <p:spPr>
            <a:xfrm>
              <a:off x="3619425" y="1545424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Streaming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Pub/Sub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89" name="Google Shape;4689;p104"/>
            <p:cNvSpPr txBox="1"/>
            <p:nvPr/>
          </p:nvSpPr>
          <p:spPr>
            <a:xfrm>
              <a:off x="4045018" y="1942515"/>
              <a:ext cx="849828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Transaction Streams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90" name="Google Shape;4690;p104"/>
            <p:cNvCxnSpPr/>
            <p:nvPr/>
          </p:nvCxnSpPr>
          <p:spPr>
            <a:xfrm>
              <a:off x="4044454" y="1904703"/>
              <a:ext cx="80467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91" name="Google Shape;4691;p104"/>
          <p:cNvGrpSpPr/>
          <p:nvPr/>
        </p:nvGrpSpPr>
        <p:grpSpPr>
          <a:xfrm>
            <a:off x="5244884" y="1545424"/>
            <a:ext cx="1253071" cy="568678"/>
            <a:chOff x="5244884" y="1545424"/>
            <a:chExt cx="1253071" cy="568678"/>
          </a:xfrm>
        </p:grpSpPr>
        <p:sp>
          <p:nvSpPr>
            <p:cNvPr id="4692" name="Google Shape;4692;p104"/>
            <p:cNvSpPr/>
            <p:nvPr/>
          </p:nvSpPr>
          <p:spPr>
            <a:xfrm>
              <a:off x="5244884" y="1545424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Processing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Dataflow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3" name="Google Shape;4693;p104"/>
            <p:cNvSpPr txBox="1"/>
            <p:nvPr/>
          </p:nvSpPr>
          <p:spPr>
            <a:xfrm>
              <a:off x="5670474" y="1942515"/>
              <a:ext cx="827481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Transaction Streams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94" name="Google Shape;4694;p104"/>
            <p:cNvCxnSpPr/>
            <p:nvPr/>
          </p:nvCxnSpPr>
          <p:spPr>
            <a:xfrm>
              <a:off x="5669911" y="1904703"/>
              <a:ext cx="80467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695" name="Google Shape;4695;p104"/>
          <p:cNvSpPr/>
          <p:nvPr/>
        </p:nvSpPr>
        <p:spPr>
          <a:xfrm>
            <a:off x="5244883" y="2353605"/>
            <a:ext cx="123444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Fraud Analysis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6" name="Google Shape;4696;p104"/>
          <p:cNvSpPr/>
          <p:nvPr/>
        </p:nvSpPr>
        <p:spPr>
          <a:xfrm>
            <a:off x="3662999" y="3029800"/>
            <a:ext cx="109728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Spark MLlib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7" name="Google Shape;4697;p104"/>
          <p:cNvSpPr/>
          <p:nvPr/>
        </p:nvSpPr>
        <p:spPr>
          <a:xfrm>
            <a:off x="3662999" y="2596714"/>
            <a:ext cx="109728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Prediction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98" name="Google Shape;4698;p104"/>
          <p:cNvGrpSpPr/>
          <p:nvPr/>
        </p:nvGrpSpPr>
        <p:grpSpPr>
          <a:xfrm>
            <a:off x="2280438" y="1638743"/>
            <a:ext cx="1108480" cy="431608"/>
            <a:chOff x="2280438" y="1638743"/>
            <a:chExt cx="1108480" cy="431608"/>
          </a:xfrm>
        </p:grpSpPr>
        <p:sp>
          <p:nvSpPr>
            <p:cNvPr id="4699" name="Google Shape;4699;p104"/>
            <p:cNvSpPr/>
            <p:nvPr/>
          </p:nvSpPr>
          <p:spPr>
            <a:xfrm>
              <a:off x="2337358" y="1693597"/>
              <a:ext cx="1051560" cy="37675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0" name="Google Shape;4700;p104"/>
            <p:cNvSpPr/>
            <p:nvPr/>
          </p:nvSpPr>
          <p:spPr>
            <a:xfrm>
              <a:off x="2280438" y="1638743"/>
              <a:ext cx="1051560" cy="382226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8100" rotWithShape="0" algn="ctr" dir="5400000" dist="12700">
                <a:schemeClr val="dk1">
                  <a:alpha val="44705"/>
                </a:schemeClr>
              </a:outerShdw>
            </a:effectLst>
          </p:spPr>
          <p:txBody>
            <a:bodyPr anchorCtr="0" anchor="ctr" bIns="73150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Applications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01" name="Google Shape;4701;p104"/>
          <p:cNvSpPr/>
          <p:nvPr/>
        </p:nvSpPr>
        <p:spPr>
          <a:xfrm>
            <a:off x="2280438" y="2363192"/>
            <a:ext cx="1051560" cy="375752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Rules Cache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Cache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02" name="Google Shape;4702;p104"/>
          <p:cNvCxnSpPr>
            <a:stCxn id="4675" idx="3"/>
            <a:endCxn id="4681" idx="2"/>
          </p:cNvCxnSpPr>
          <p:nvPr/>
        </p:nvCxnSpPr>
        <p:spPr>
          <a:xfrm flipH="1" rot="10800000">
            <a:off x="1937169" y="3459466"/>
            <a:ext cx="2279400" cy="2421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03" name="Google Shape;4703;p104"/>
          <p:cNvCxnSpPr>
            <a:stCxn id="4681" idx="1"/>
            <a:endCxn id="4701" idx="2"/>
          </p:cNvCxnSpPr>
          <p:nvPr/>
        </p:nvCxnSpPr>
        <p:spPr>
          <a:xfrm rot="10800000">
            <a:off x="2806327" y="2739076"/>
            <a:ext cx="814800" cy="1809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04" name="Google Shape;4704;p104"/>
          <p:cNvCxnSpPr>
            <a:stCxn id="4701" idx="0"/>
            <a:endCxn id="4700" idx="2"/>
          </p:cNvCxnSpPr>
          <p:nvPr/>
        </p:nvCxnSpPr>
        <p:spPr>
          <a:xfrm rot="10800000">
            <a:off x="2806218" y="2020892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705" name="Google Shape;4705;p104"/>
          <p:cNvCxnSpPr>
            <a:stCxn id="4700" idx="3"/>
            <a:endCxn id="4688" idx="1"/>
          </p:cNvCxnSpPr>
          <p:nvPr/>
        </p:nvCxnSpPr>
        <p:spPr>
          <a:xfrm>
            <a:off x="3331998" y="1829856"/>
            <a:ext cx="2874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06" name="Google Shape;4706;p104"/>
          <p:cNvCxnSpPr>
            <a:stCxn id="4688" idx="3"/>
            <a:endCxn id="4692" idx="1"/>
          </p:cNvCxnSpPr>
          <p:nvPr/>
        </p:nvCxnSpPr>
        <p:spPr>
          <a:xfrm>
            <a:off x="4853865" y="1829763"/>
            <a:ext cx="390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07" name="Google Shape;4707;p104"/>
          <p:cNvCxnSpPr>
            <a:stCxn id="4692" idx="3"/>
            <a:endCxn id="4684" idx="3"/>
          </p:cNvCxnSpPr>
          <p:nvPr/>
        </p:nvCxnSpPr>
        <p:spPr>
          <a:xfrm>
            <a:off x="6479324" y="1829763"/>
            <a:ext cx="18600" cy="1433700"/>
          </a:xfrm>
          <a:prstGeom prst="bentConnector3">
            <a:avLst>
              <a:gd fmla="val 1380515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08" name="Google Shape;4708;p104"/>
          <p:cNvCxnSpPr>
            <a:stCxn id="4695" idx="1"/>
            <a:endCxn id="4684" idx="1"/>
          </p:cNvCxnSpPr>
          <p:nvPr/>
        </p:nvCxnSpPr>
        <p:spPr>
          <a:xfrm>
            <a:off x="5244883" y="2544718"/>
            <a:ext cx="600" cy="718500"/>
          </a:xfrm>
          <a:prstGeom prst="bentConnector3">
            <a:avLst>
              <a:gd fmla="val -39688896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9" name="Google Shape;4709;p104"/>
          <p:cNvCxnSpPr>
            <a:stCxn id="4695" idx="3"/>
          </p:cNvCxnSpPr>
          <p:nvPr/>
        </p:nvCxnSpPr>
        <p:spPr>
          <a:xfrm>
            <a:off x="6479323" y="2544718"/>
            <a:ext cx="2577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710" name="Google Shape;4710;p104"/>
          <p:cNvCxnSpPr>
            <a:stCxn id="4681" idx="3"/>
          </p:cNvCxnSpPr>
          <p:nvPr/>
        </p:nvCxnSpPr>
        <p:spPr>
          <a:xfrm>
            <a:off x="4811736" y="2919976"/>
            <a:ext cx="193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none"/>
          </a:ln>
        </p:spPr>
      </p:cxnSp>
      <p:sp>
        <p:nvSpPr>
          <p:cNvPr id="4711" name="Google Shape;4711;p104"/>
          <p:cNvSpPr/>
          <p:nvPr/>
        </p:nvSpPr>
        <p:spPr>
          <a:xfrm>
            <a:off x="870325" y="558975"/>
            <a:ext cx="61401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Retail &gt; Fraud Detection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2" name="Google Shape;471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516" y="1714897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3" name="Google Shape;4713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993" y="1652282"/>
            <a:ext cx="238725" cy="2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4" name="Google Shape;4714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9128" y="1618400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5" name="Google Shape;4715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9125" y="2436287"/>
            <a:ext cx="220500" cy="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6" name="Google Shape;4716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8736" y="3029791"/>
            <a:ext cx="201300" cy="22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7" name="Google Shape;4717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2113" y="3090825"/>
            <a:ext cx="256775" cy="2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8" name="Google Shape;4718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49863" y="2686138"/>
            <a:ext cx="201300" cy="2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9" name="Google Shape;4719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79238" y="2450425"/>
            <a:ext cx="201300" cy="2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0" name="Google Shape;4720;p104"/>
          <p:cNvPicPr preferRelativeResize="0"/>
          <p:nvPr/>
        </p:nvPicPr>
        <p:blipFill rotWithShape="1">
          <a:blip r:embed="rId11">
            <a:alphaModFix/>
          </a:blip>
          <a:srcRect b="-59115" l="-6931" r="-5592" t="-49478"/>
          <a:stretch/>
        </p:blipFill>
        <p:spPr>
          <a:xfrm>
            <a:off x="2206385" y="101068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5" name="Shape 4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6" name="Google Shape;4726;p105"/>
          <p:cNvSpPr/>
          <p:nvPr/>
        </p:nvSpPr>
        <p:spPr>
          <a:xfrm>
            <a:off x="1660275" y="972150"/>
            <a:ext cx="4774500" cy="39015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7" name="Google Shape;4727;p105"/>
          <p:cNvGrpSpPr/>
          <p:nvPr/>
        </p:nvGrpSpPr>
        <p:grpSpPr>
          <a:xfrm>
            <a:off x="2987825" y="1915424"/>
            <a:ext cx="3319361" cy="1673347"/>
            <a:chOff x="2178034" y="1054764"/>
            <a:chExt cx="1910094" cy="752675"/>
          </a:xfrm>
        </p:grpSpPr>
        <p:sp>
          <p:nvSpPr>
            <p:cNvPr id="4728" name="Google Shape;4728;p105"/>
            <p:cNvSpPr/>
            <p:nvPr/>
          </p:nvSpPr>
          <p:spPr>
            <a:xfrm>
              <a:off x="2178034" y="1054764"/>
              <a:ext cx="1910094" cy="752675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105"/>
            <p:cNvSpPr txBox="1"/>
            <p:nvPr/>
          </p:nvSpPr>
          <p:spPr>
            <a:xfrm>
              <a:off x="2178037" y="1054764"/>
              <a:ext cx="574322" cy="86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Virtual Private Cloud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30" name="Google Shape;4730;p105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Retail &gt; PCI</a:t>
            </a:r>
            <a:endParaRPr/>
          </a:p>
        </p:txBody>
      </p:sp>
      <p:grpSp>
        <p:nvGrpSpPr>
          <p:cNvPr id="4731" name="Google Shape;4731;p105"/>
          <p:cNvGrpSpPr/>
          <p:nvPr/>
        </p:nvGrpSpPr>
        <p:grpSpPr>
          <a:xfrm>
            <a:off x="6574481" y="2529158"/>
            <a:ext cx="978478" cy="1106417"/>
            <a:chOff x="2178035" y="1054764"/>
            <a:chExt cx="1677199" cy="200387"/>
          </a:xfrm>
        </p:grpSpPr>
        <p:sp>
          <p:nvSpPr>
            <p:cNvPr id="4732" name="Google Shape;4732;p105"/>
            <p:cNvSpPr/>
            <p:nvPr/>
          </p:nvSpPr>
          <p:spPr>
            <a:xfrm>
              <a:off x="2178035" y="1054764"/>
              <a:ext cx="1677199" cy="200387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105"/>
            <p:cNvSpPr txBox="1"/>
            <p:nvPr/>
          </p:nvSpPr>
          <p:spPr>
            <a:xfrm>
              <a:off x="2178037" y="1054764"/>
              <a:ext cx="1559700" cy="31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Application Network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34" name="Google Shape;4734;p105"/>
          <p:cNvGrpSpPr/>
          <p:nvPr/>
        </p:nvGrpSpPr>
        <p:grpSpPr>
          <a:xfrm>
            <a:off x="837183" y="1376371"/>
            <a:ext cx="677512" cy="2441431"/>
            <a:chOff x="2178037" y="1054764"/>
            <a:chExt cx="1146188" cy="442176"/>
          </a:xfrm>
        </p:grpSpPr>
        <p:sp>
          <p:nvSpPr>
            <p:cNvPr id="4735" name="Google Shape;4735;p105"/>
            <p:cNvSpPr/>
            <p:nvPr/>
          </p:nvSpPr>
          <p:spPr>
            <a:xfrm>
              <a:off x="2178037" y="1054764"/>
              <a:ext cx="1146188" cy="442176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105"/>
            <p:cNvSpPr txBox="1"/>
            <p:nvPr/>
          </p:nvSpPr>
          <p:spPr>
            <a:xfrm>
              <a:off x="2178037" y="1054764"/>
              <a:ext cx="826089" cy="102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5485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Customer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Payment</a:t>
              </a:r>
              <a:b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Requests</a:t>
              </a:r>
              <a:br>
                <a:rPr b="0" i="0" lang="en-US" sz="8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HTTPS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37" name="Google Shape;4737;p105"/>
          <p:cNvGrpSpPr/>
          <p:nvPr/>
        </p:nvGrpSpPr>
        <p:grpSpPr>
          <a:xfrm>
            <a:off x="6580078" y="1157522"/>
            <a:ext cx="676668" cy="1060678"/>
            <a:chOff x="2178037" y="1054764"/>
            <a:chExt cx="710040" cy="1126823"/>
          </a:xfrm>
        </p:grpSpPr>
        <p:sp>
          <p:nvSpPr>
            <p:cNvPr id="4738" name="Google Shape;4738;p105"/>
            <p:cNvSpPr/>
            <p:nvPr/>
          </p:nvSpPr>
          <p:spPr>
            <a:xfrm>
              <a:off x="2178037" y="1054764"/>
              <a:ext cx="710040" cy="1126823"/>
            </a:xfrm>
            <a:prstGeom prst="roundRect">
              <a:avLst>
                <a:gd fmla="val 827" name="adj"/>
              </a:avLst>
            </a:prstGeom>
            <a:solidFill>
              <a:srgbClr val="FF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105"/>
            <p:cNvSpPr txBox="1"/>
            <p:nvPr/>
          </p:nvSpPr>
          <p:spPr>
            <a:xfrm>
              <a:off x="2178037" y="1054764"/>
              <a:ext cx="556098" cy="4773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External 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Payment 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Processor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40" name="Google Shape;4740;p105"/>
          <p:cNvGrpSpPr/>
          <p:nvPr/>
        </p:nvGrpSpPr>
        <p:grpSpPr>
          <a:xfrm>
            <a:off x="925236" y="1981983"/>
            <a:ext cx="502920" cy="502920"/>
            <a:chOff x="433514" y="2354433"/>
            <a:chExt cx="502920" cy="502920"/>
          </a:xfrm>
        </p:grpSpPr>
        <p:sp>
          <p:nvSpPr>
            <p:cNvPr id="4741" name="Google Shape;4741;p10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42" name="Google Shape;4742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3" name="Google Shape;4743;p105"/>
          <p:cNvGrpSpPr/>
          <p:nvPr/>
        </p:nvGrpSpPr>
        <p:grpSpPr>
          <a:xfrm>
            <a:off x="6666909" y="1624584"/>
            <a:ext cx="502920" cy="502920"/>
            <a:chOff x="433514" y="2354433"/>
            <a:chExt cx="502920" cy="502920"/>
          </a:xfrm>
        </p:grpSpPr>
        <p:sp>
          <p:nvSpPr>
            <p:cNvPr id="4744" name="Google Shape;4744;p10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45" name="Google Shape;4745;p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6" name="Google Shape;4746;p105"/>
          <p:cNvGrpSpPr/>
          <p:nvPr/>
        </p:nvGrpSpPr>
        <p:grpSpPr>
          <a:xfrm>
            <a:off x="919561" y="2632768"/>
            <a:ext cx="502920" cy="502920"/>
            <a:chOff x="433514" y="2354433"/>
            <a:chExt cx="502920" cy="502920"/>
          </a:xfrm>
        </p:grpSpPr>
        <p:sp>
          <p:nvSpPr>
            <p:cNvPr id="4747" name="Google Shape;4747;p10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48" name="Google Shape;4748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9" name="Google Shape;4749;p105"/>
          <p:cNvGrpSpPr/>
          <p:nvPr/>
        </p:nvGrpSpPr>
        <p:grpSpPr>
          <a:xfrm>
            <a:off x="919561" y="3225019"/>
            <a:ext cx="502920" cy="502920"/>
            <a:chOff x="433514" y="2354433"/>
            <a:chExt cx="502920" cy="502920"/>
          </a:xfrm>
        </p:grpSpPr>
        <p:sp>
          <p:nvSpPr>
            <p:cNvPr id="4750" name="Google Shape;4750;p105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51" name="Google Shape;4751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52" name="Google Shape;4752;p105"/>
          <p:cNvGrpSpPr/>
          <p:nvPr/>
        </p:nvGrpSpPr>
        <p:grpSpPr>
          <a:xfrm>
            <a:off x="3039503" y="2738206"/>
            <a:ext cx="517962" cy="280714"/>
            <a:chOff x="940699" y="580744"/>
            <a:chExt cx="517962" cy="280714"/>
          </a:xfrm>
        </p:grpSpPr>
        <p:sp>
          <p:nvSpPr>
            <p:cNvPr id="4753" name="Google Shape;4753;p105"/>
            <p:cNvSpPr/>
            <p:nvPr/>
          </p:nvSpPr>
          <p:spPr>
            <a:xfrm>
              <a:off x="940699" y="580744"/>
              <a:ext cx="517962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NAT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54" name="Google Shape;4754;p1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55" name="Google Shape;4755;p105"/>
          <p:cNvGrpSpPr/>
          <p:nvPr/>
        </p:nvGrpSpPr>
        <p:grpSpPr>
          <a:xfrm>
            <a:off x="3619486" y="3262261"/>
            <a:ext cx="816121" cy="280714"/>
            <a:chOff x="940699" y="580744"/>
            <a:chExt cx="816121" cy="280714"/>
          </a:xfrm>
        </p:grpSpPr>
        <p:sp>
          <p:nvSpPr>
            <p:cNvPr id="4756" name="Google Shape;4756;p105"/>
            <p:cNvSpPr/>
            <p:nvPr/>
          </p:nvSpPr>
          <p:spPr>
            <a:xfrm>
              <a:off x="940699" y="580744"/>
              <a:ext cx="816121" cy="280714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91425" lIns="292600" spcFirstLastPara="1" rIns="45700" wrap="square" tIns="82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Squid Proxy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57" name="Google Shape;4757;p1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58" name="Google Shape;4758;p105"/>
          <p:cNvGrpSpPr/>
          <p:nvPr/>
        </p:nvGrpSpPr>
        <p:grpSpPr>
          <a:xfrm>
            <a:off x="3567636" y="2205550"/>
            <a:ext cx="925125" cy="281750"/>
            <a:chOff x="940699" y="580225"/>
            <a:chExt cx="925125" cy="281750"/>
          </a:xfrm>
        </p:grpSpPr>
        <p:sp>
          <p:nvSpPr>
            <p:cNvPr id="4759" name="Google Shape;4759;p105"/>
            <p:cNvSpPr/>
            <p:nvPr/>
          </p:nvSpPr>
          <p:spPr>
            <a:xfrm>
              <a:off x="940699" y="580225"/>
              <a:ext cx="925125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External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Payment Form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60" name="Google Shape;4760;p10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1" name="Google Shape;4761;p105"/>
          <p:cNvGrpSpPr/>
          <p:nvPr/>
        </p:nvGrpSpPr>
        <p:grpSpPr>
          <a:xfrm>
            <a:off x="4570278" y="2205549"/>
            <a:ext cx="1046953" cy="281750"/>
            <a:chOff x="940699" y="580225"/>
            <a:chExt cx="1046953" cy="281750"/>
          </a:xfrm>
        </p:grpSpPr>
        <p:sp>
          <p:nvSpPr>
            <p:cNvPr id="4762" name="Google Shape;4762;p105"/>
            <p:cNvSpPr/>
            <p:nvPr/>
          </p:nvSpPr>
          <p:spPr>
            <a:xfrm>
              <a:off x="940699" y="580225"/>
              <a:ext cx="1046953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Internal Payment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Authorization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63" name="Google Shape;4763;p10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4" name="Google Shape;4764;p105"/>
          <p:cNvGrpSpPr/>
          <p:nvPr/>
        </p:nvGrpSpPr>
        <p:grpSpPr>
          <a:xfrm>
            <a:off x="5572781" y="2738206"/>
            <a:ext cx="684675" cy="281750"/>
            <a:chOff x="940699" y="580225"/>
            <a:chExt cx="684675" cy="281750"/>
          </a:xfrm>
        </p:grpSpPr>
        <p:sp>
          <p:nvSpPr>
            <p:cNvPr id="4765" name="Google Shape;4765;p105"/>
            <p:cNvSpPr/>
            <p:nvPr/>
          </p:nvSpPr>
          <p:spPr>
            <a:xfrm>
              <a:off x="940699" y="580225"/>
              <a:ext cx="684675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VPN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66" name="Google Shape;4766;p10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7" name="Google Shape;4767;p105"/>
          <p:cNvGrpSpPr/>
          <p:nvPr/>
        </p:nvGrpSpPr>
        <p:grpSpPr>
          <a:xfrm>
            <a:off x="6668196" y="3263881"/>
            <a:ext cx="792076" cy="281750"/>
            <a:chOff x="940699" y="580225"/>
            <a:chExt cx="792076" cy="281750"/>
          </a:xfrm>
        </p:grpSpPr>
        <p:sp>
          <p:nvSpPr>
            <p:cNvPr id="4768" name="Google Shape;4768;p105"/>
            <p:cNvSpPr/>
            <p:nvPr/>
          </p:nvSpPr>
          <p:spPr>
            <a:xfrm>
              <a:off x="940699" y="580225"/>
              <a:ext cx="792076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System(s)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69" name="Google Shape;4769;p10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0" name="Google Shape;4770;p105"/>
          <p:cNvGrpSpPr/>
          <p:nvPr/>
        </p:nvGrpSpPr>
        <p:grpSpPr>
          <a:xfrm>
            <a:off x="6668195" y="2737575"/>
            <a:ext cx="795528" cy="281750"/>
            <a:chOff x="940698" y="580225"/>
            <a:chExt cx="795528" cy="281750"/>
          </a:xfrm>
        </p:grpSpPr>
        <p:sp>
          <p:nvSpPr>
            <p:cNvPr id="4771" name="Google Shape;4771;p105"/>
            <p:cNvSpPr/>
            <p:nvPr/>
          </p:nvSpPr>
          <p:spPr>
            <a:xfrm>
              <a:off x="940698" y="580225"/>
              <a:ext cx="795528" cy="28175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36575" lIns="292600" spcFirstLastPara="1" rIns="45700" wrap="square" tIns="36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boto"/>
                <a:buNone/>
              </a:pP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VPN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Gateway</a:t>
              </a:r>
              <a:endParaRPr b="0" i="0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772" name="Google Shape;4772;p10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89190" y="619499"/>
              <a:ext cx="2032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3" name="Google Shape;4773;p105"/>
          <p:cNvSpPr/>
          <p:nvPr/>
        </p:nvSpPr>
        <p:spPr>
          <a:xfrm>
            <a:off x="5334302" y="3826104"/>
            <a:ext cx="840808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4" name="Google Shape;4774;p105"/>
          <p:cNvSpPr/>
          <p:nvPr/>
        </p:nvSpPr>
        <p:spPr>
          <a:xfrm>
            <a:off x="4261324" y="4359506"/>
            <a:ext cx="914546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5" name="Google Shape;4775;p105"/>
          <p:cNvSpPr/>
          <p:nvPr/>
        </p:nvSpPr>
        <p:spPr>
          <a:xfrm>
            <a:off x="4261324" y="3826104"/>
            <a:ext cx="800732" cy="386888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146300" lIns="429750" spcFirstLastPara="1" rIns="45700" wrap="square" tIns="11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lang="en-US" sz="7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76" name="Google Shape;4776;p105"/>
          <p:cNvCxnSpPr>
            <a:stCxn id="4747" idx="3"/>
            <a:endCxn id="4777" idx="1"/>
          </p:cNvCxnSpPr>
          <p:nvPr/>
        </p:nvCxnSpPr>
        <p:spPr>
          <a:xfrm flipH="1" rot="10800000">
            <a:off x="1422481" y="2880928"/>
            <a:ext cx="387900" cy="3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78" name="Google Shape;4778;p105"/>
          <p:cNvCxnSpPr>
            <a:stCxn id="4741" idx="3"/>
            <a:endCxn id="4750" idx="3"/>
          </p:cNvCxnSpPr>
          <p:nvPr/>
        </p:nvCxnSpPr>
        <p:spPr>
          <a:xfrm flipH="1">
            <a:off x="1422456" y="2233443"/>
            <a:ext cx="5700" cy="1242900"/>
          </a:xfrm>
          <a:prstGeom prst="bentConnector3">
            <a:avLst>
              <a:gd fmla="val -4177632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9" name="Google Shape;4779;p105"/>
          <p:cNvCxnSpPr>
            <a:stCxn id="4780" idx="3"/>
            <a:endCxn id="4753" idx="1"/>
          </p:cNvCxnSpPr>
          <p:nvPr/>
        </p:nvCxnSpPr>
        <p:spPr>
          <a:xfrm flipH="1" rot="10800000">
            <a:off x="2744249" y="2878655"/>
            <a:ext cx="295200" cy="1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781" name="Google Shape;4781;p105"/>
          <p:cNvCxnSpPr>
            <a:stCxn id="4753" idx="0"/>
            <a:endCxn id="4759" idx="1"/>
          </p:cNvCxnSpPr>
          <p:nvPr/>
        </p:nvCxnSpPr>
        <p:spPr>
          <a:xfrm rot="-5400000">
            <a:off x="3237134" y="2407756"/>
            <a:ext cx="391800" cy="2691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782" name="Google Shape;4782;p105"/>
          <p:cNvCxnSpPr>
            <a:stCxn id="4738" idx="1"/>
            <a:endCxn id="4759" idx="0"/>
          </p:cNvCxnSpPr>
          <p:nvPr/>
        </p:nvCxnSpPr>
        <p:spPr>
          <a:xfrm flipH="1">
            <a:off x="4030078" y="1687861"/>
            <a:ext cx="2550000" cy="5178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783" name="Google Shape;4783;p105"/>
          <p:cNvCxnSpPr>
            <a:stCxn id="4753" idx="2"/>
            <a:endCxn id="4756" idx="1"/>
          </p:cNvCxnSpPr>
          <p:nvPr/>
        </p:nvCxnSpPr>
        <p:spPr>
          <a:xfrm flipH="1" rot="-5400000">
            <a:off x="3267134" y="3050270"/>
            <a:ext cx="383700" cy="321000"/>
          </a:xfrm>
          <a:prstGeom prst="bentConnector2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84" name="Google Shape;4784;p105"/>
          <p:cNvCxnSpPr>
            <a:stCxn id="4756" idx="2"/>
            <a:endCxn id="4775" idx="1"/>
          </p:cNvCxnSpPr>
          <p:nvPr/>
        </p:nvCxnSpPr>
        <p:spPr>
          <a:xfrm flipH="1" rot="-5400000">
            <a:off x="3906046" y="3664475"/>
            <a:ext cx="476700" cy="233700"/>
          </a:xfrm>
          <a:prstGeom prst="bentConnector2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85" name="Google Shape;4785;p105"/>
          <p:cNvCxnSpPr>
            <a:stCxn id="4756" idx="2"/>
            <a:endCxn id="4774" idx="1"/>
          </p:cNvCxnSpPr>
          <p:nvPr/>
        </p:nvCxnSpPr>
        <p:spPr>
          <a:xfrm flipH="1" rot="-5400000">
            <a:off x="3639346" y="3931175"/>
            <a:ext cx="1010100" cy="233700"/>
          </a:xfrm>
          <a:prstGeom prst="bentConnector2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86" name="Google Shape;4786;p105"/>
          <p:cNvCxnSpPr>
            <a:stCxn id="4775" idx="3"/>
            <a:endCxn id="4773" idx="1"/>
          </p:cNvCxnSpPr>
          <p:nvPr/>
        </p:nvCxnSpPr>
        <p:spPr>
          <a:xfrm>
            <a:off x="5062056" y="4019548"/>
            <a:ext cx="2721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87" name="Google Shape;4787;p105"/>
          <p:cNvCxnSpPr>
            <a:stCxn id="4765" idx="3"/>
            <a:endCxn id="4771" idx="1"/>
          </p:cNvCxnSpPr>
          <p:nvPr/>
        </p:nvCxnSpPr>
        <p:spPr>
          <a:xfrm flipH="1" rot="10800000">
            <a:off x="6257456" y="2878481"/>
            <a:ext cx="410700" cy="600"/>
          </a:xfrm>
          <a:prstGeom prst="straightConnector1">
            <a:avLst/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788" name="Google Shape;4788;p105"/>
          <p:cNvCxnSpPr>
            <a:stCxn id="4768" idx="0"/>
            <a:endCxn id="4771" idx="2"/>
          </p:cNvCxnSpPr>
          <p:nvPr/>
        </p:nvCxnSpPr>
        <p:spPr>
          <a:xfrm flipH="1" rot="10800000">
            <a:off x="7064234" y="3019381"/>
            <a:ext cx="1800" cy="244500"/>
          </a:xfrm>
          <a:prstGeom prst="straightConnector1">
            <a:avLst/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89" name="Google Shape;4789;p105"/>
          <p:cNvCxnSpPr>
            <a:stCxn id="4762" idx="3"/>
            <a:endCxn id="4765" idx="0"/>
          </p:cNvCxnSpPr>
          <p:nvPr/>
        </p:nvCxnSpPr>
        <p:spPr>
          <a:xfrm>
            <a:off x="5617231" y="2346424"/>
            <a:ext cx="297900" cy="391800"/>
          </a:xfrm>
          <a:prstGeom prst="bentConnector2">
            <a:avLst/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790" name="Google Shape;4790;p105"/>
          <p:cNvCxnSpPr>
            <a:stCxn id="4762" idx="2"/>
            <a:endCxn id="4756" idx="0"/>
          </p:cNvCxnSpPr>
          <p:nvPr/>
        </p:nvCxnSpPr>
        <p:spPr>
          <a:xfrm rot="5400000">
            <a:off x="4173204" y="2341649"/>
            <a:ext cx="774900" cy="1066200"/>
          </a:xfrm>
          <a:prstGeom prst="bentConnector3">
            <a:avLst>
              <a:gd fmla="val 25420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91" name="Google Shape;4791;p105"/>
          <p:cNvCxnSpPr>
            <a:stCxn id="4765" idx="1"/>
            <a:endCxn id="4756" idx="0"/>
          </p:cNvCxnSpPr>
          <p:nvPr/>
        </p:nvCxnSpPr>
        <p:spPr>
          <a:xfrm flipH="1">
            <a:off x="4027481" y="2879081"/>
            <a:ext cx="1545300" cy="383100"/>
          </a:xfrm>
          <a:prstGeom prst="bentConnector2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92" name="Google Shape;4792;p105"/>
          <p:cNvCxnSpPr>
            <a:stCxn id="4759" idx="2"/>
            <a:endCxn id="4756" idx="0"/>
          </p:cNvCxnSpPr>
          <p:nvPr/>
        </p:nvCxnSpPr>
        <p:spPr>
          <a:xfrm flipH="1">
            <a:off x="4027498" y="2487300"/>
            <a:ext cx="2700" cy="774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793" name="Google Shape;4793;p105"/>
          <p:cNvCxnSpPr>
            <a:stCxn id="4762" idx="0"/>
            <a:endCxn id="4738" idx="1"/>
          </p:cNvCxnSpPr>
          <p:nvPr/>
        </p:nvCxnSpPr>
        <p:spPr>
          <a:xfrm rot="-5400000">
            <a:off x="5577954" y="1203549"/>
            <a:ext cx="517800" cy="1486200"/>
          </a:xfrm>
          <a:prstGeom prst="bentConnector2">
            <a:avLst/>
          </a:prstGeom>
          <a:noFill/>
          <a:ln cap="flat" cmpd="sng" w="9525">
            <a:solidFill>
              <a:srgbClr val="9575CD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4794" name="Google Shape;4794;p105"/>
          <p:cNvSpPr/>
          <p:nvPr/>
        </p:nvSpPr>
        <p:spPr>
          <a:xfrm>
            <a:off x="684775" y="558975"/>
            <a:ext cx="70206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Retail &gt; PCI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0" name="Google Shape;4780;p105"/>
          <p:cNvSpPr/>
          <p:nvPr/>
        </p:nvSpPr>
        <p:spPr>
          <a:xfrm>
            <a:off x="1810349" y="2688755"/>
            <a:ext cx="9339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Clr>
                <a:srgbClr val="757575"/>
              </a:buClr>
              <a:buFont typeface="Roboto"/>
              <a:buNone/>
            </a:pP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Load</a:t>
            </a:r>
            <a:b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5" name="Google Shape;4795;p10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87875" y="2757900"/>
            <a:ext cx="233700" cy="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6" name="Google Shape;4796;p10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96725" y="3935612"/>
            <a:ext cx="220500" cy="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7" name="Google Shape;4797;p10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41850" y="3884993"/>
            <a:ext cx="269100" cy="26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8" name="Google Shape;4798;p10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54488" y="4450331"/>
            <a:ext cx="243825" cy="16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9" name="Google Shape;4799;p105"/>
          <p:cNvPicPr preferRelativeResize="0"/>
          <p:nvPr/>
        </p:nvPicPr>
        <p:blipFill rotWithShape="1">
          <a:blip r:embed="rId15">
            <a:alphaModFix/>
          </a:blip>
          <a:srcRect b="-59115" l="-6931" r="-5592" t="-49478"/>
          <a:stretch/>
        </p:blipFill>
        <p:spPr>
          <a:xfrm>
            <a:off x="1699850" y="101068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4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p106"/>
          <p:cNvSpPr/>
          <p:nvPr/>
        </p:nvSpPr>
        <p:spPr>
          <a:xfrm>
            <a:off x="2382878" y="972149"/>
            <a:ext cx="4729200" cy="35427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6" name="Google Shape;4806;p106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Retail &gt; Real-Time Inventory</a:t>
            </a:r>
            <a:endParaRPr/>
          </a:p>
        </p:txBody>
      </p:sp>
      <p:grpSp>
        <p:nvGrpSpPr>
          <p:cNvPr id="4807" name="Google Shape;4807;p106"/>
          <p:cNvGrpSpPr/>
          <p:nvPr/>
        </p:nvGrpSpPr>
        <p:grpSpPr>
          <a:xfrm>
            <a:off x="2535216" y="1464714"/>
            <a:ext cx="1280160" cy="568678"/>
            <a:chOff x="2535216" y="1464714"/>
            <a:chExt cx="1280160" cy="568678"/>
          </a:xfrm>
        </p:grpSpPr>
        <p:sp>
          <p:nvSpPr>
            <p:cNvPr id="4808" name="Google Shape;4808;p106"/>
            <p:cNvSpPr/>
            <p:nvPr/>
          </p:nvSpPr>
          <p:spPr>
            <a:xfrm>
              <a:off x="2535216" y="1464714"/>
              <a:ext cx="128016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Ingest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09" name="Google Shape;4809;p106"/>
            <p:cNvSpPr txBox="1"/>
            <p:nvPr/>
          </p:nvSpPr>
          <p:spPr>
            <a:xfrm>
              <a:off x="2960806" y="1861805"/>
              <a:ext cx="672659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Capture Changes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10" name="Google Shape;4810;p106"/>
            <p:cNvCxnSpPr/>
            <p:nvPr/>
          </p:nvCxnSpPr>
          <p:spPr>
            <a:xfrm>
              <a:off x="2960242" y="1823993"/>
              <a:ext cx="85039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11" name="Google Shape;4811;p106"/>
          <p:cNvGrpSpPr/>
          <p:nvPr/>
        </p:nvGrpSpPr>
        <p:grpSpPr>
          <a:xfrm>
            <a:off x="5734866" y="1464714"/>
            <a:ext cx="1234440" cy="568678"/>
            <a:chOff x="5734866" y="1464714"/>
            <a:chExt cx="1234440" cy="568678"/>
          </a:xfrm>
        </p:grpSpPr>
        <p:sp>
          <p:nvSpPr>
            <p:cNvPr id="4812" name="Google Shape;4812;p106"/>
            <p:cNvSpPr/>
            <p:nvPr/>
          </p:nvSpPr>
          <p:spPr>
            <a:xfrm>
              <a:off x="5734866" y="1464714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Events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Bigtable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3" name="Google Shape;4813;p106"/>
            <p:cNvSpPr txBox="1"/>
            <p:nvPr/>
          </p:nvSpPr>
          <p:spPr>
            <a:xfrm>
              <a:off x="6160456" y="1861805"/>
              <a:ext cx="750267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Processed Changes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14" name="Google Shape;4814;p106"/>
            <p:cNvCxnSpPr/>
            <p:nvPr/>
          </p:nvCxnSpPr>
          <p:spPr>
            <a:xfrm>
              <a:off x="6159892" y="1823993"/>
              <a:ext cx="80467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15" name="Google Shape;4815;p106"/>
          <p:cNvGrpSpPr/>
          <p:nvPr/>
        </p:nvGrpSpPr>
        <p:grpSpPr>
          <a:xfrm>
            <a:off x="4062319" y="3088300"/>
            <a:ext cx="1234440" cy="568678"/>
            <a:chOff x="4062319" y="3088300"/>
            <a:chExt cx="1234440" cy="568678"/>
          </a:xfrm>
        </p:grpSpPr>
        <p:sp>
          <p:nvSpPr>
            <p:cNvPr id="4816" name="Google Shape;4816;p106"/>
            <p:cNvSpPr/>
            <p:nvPr/>
          </p:nvSpPr>
          <p:spPr>
            <a:xfrm>
              <a:off x="4062319" y="3088300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Aggregates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SQL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7" name="Google Shape;4817;p106"/>
            <p:cNvSpPr txBox="1"/>
            <p:nvPr/>
          </p:nvSpPr>
          <p:spPr>
            <a:xfrm>
              <a:off x="4487910" y="3485391"/>
              <a:ext cx="627826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Inventory Counts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18" name="Google Shape;4818;p106"/>
            <p:cNvCxnSpPr/>
            <p:nvPr/>
          </p:nvCxnSpPr>
          <p:spPr>
            <a:xfrm>
              <a:off x="4487346" y="3447579"/>
              <a:ext cx="80467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19" name="Google Shape;4819;p106"/>
          <p:cNvGrpSpPr/>
          <p:nvPr/>
        </p:nvGrpSpPr>
        <p:grpSpPr>
          <a:xfrm>
            <a:off x="5734866" y="2270839"/>
            <a:ext cx="1234440" cy="568678"/>
            <a:chOff x="5734866" y="2270839"/>
            <a:chExt cx="1234440" cy="568678"/>
          </a:xfrm>
        </p:grpSpPr>
        <p:sp>
          <p:nvSpPr>
            <p:cNvPr id="4820" name="Google Shape;4820;p106"/>
            <p:cNvSpPr/>
            <p:nvPr/>
          </p:nvSpPr>
          <p:spPr>
            <a:xfrm>
              <a:off x="5734866" y="2270839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BigQuery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1" name="Google Shape;4821;p106"/>
            <p:cNvSpPr txBox="1"/>
            <p:nvPr/>
          </p:nvSpPr>
          <p:spPr>
            <a:xfrm>
              <a:off x="6160457" y="2667930"/>
              <a:ext cx="628382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Data Warehouse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22" name="Google Shape;4822;p106"/>
            <p:cNvCxnSpPr/>
            <p:nvPr/>
          </p:nvCxnSpPr>
          <p:spPr>
            <a:xfrm>
              <a:off x="6159893" y="2630118"/>
              <a:ext cx="80467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23" name="Google Shape;4823;p106"/>
          <p:cNvGrpSpPr/>
          <p:nvPr/>
        </p:nvGrpSpPr>
        <p:grpSpPr>
          <a:xfrm>
            <a:off x="2535215" y="2276763"/>
            <a:ext cx="1280160" cy="568678"/>
            <a:chOff x="2535215" y="2276763"/>
            <a:chExt cx="1280160" cy="568678"/>
          </a:xfrm>
        </p:grpSpPr>
        <p:sp>
          <p:nvSpPr>
            <p:cNvPr id="4824" name="Google Shape;4824;p106"/>
            <p:cNvSpPr/>
            <p:nvPr/>
          </p:nvSpPr>
          <p:spPr>
            <a:xfrm>
              <a:off x="2535215" y="2276763"/>
              <a:ext cx="128016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Pub/Sub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5" name="Google Shape;4825;p106"/>
            <p:cNvSpPr txBox="1"/>
            <p:nvPr/>
          </p:nvSpPr>
          <p:spPr>
            <a:xfrm>
              <a:off x="2960807" y="2673854"/>
              <a:ext cx="737509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Streaming Changes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26" name="Google Shape;4826;p106"/>
            <p:cNvCxnSpPr/>
            <p:nvPr/>
          </p:nvCxnSpPr>
          <p:spPr>
            <a:xfrm>
              <a:off x="2960243" y="2636042"/>
              <a:ext cx="85039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27" name="Google Shape;4827;p106"/>
          <p:cNvGrpSpPr/>
          <p:nvPr/>
        </p:nvGrpSpPr>
        <p:grpSpPr>
          <a:xfrm>
            <a:off x="4062319" y="2272945"/>
            <a:ext cx="1234440" cy="568678"/>
            <a:chOff x="4062319" y="2272945"/>
            <a:chExt cx="1234440" cy="568678"/>
          </a:xfrm>
        </p:grpSpPr>
        <p:sp>
          <p:nvSpPr>
            <p:cNvPr id="4828" name="Google Shape;4828;p106"/>
            <p:cNvSpPr/>
            <p:nvPr/>
          </p:nvSpPr>
          <p:spPr>
            <a:xfrm>
              <a:off x="4062319" y="2272945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Processing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Dataflow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9" name="Google Shape;4829;p106"/>
            <p:cNvSpPr txBox="1"/>
            <p:nvPr/>
          </p:nvSpPr>
          <p:spPr>
            <a:xfrm>
              <a:off x="4487910" y="2670036"/>
              <a:ext cx="718382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Inventory Streams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30" name="Google Shape;4830;p106"/>
            <p:cNvCxnSpPr/>
            <p:nvPr/>
          </p:nvCxnSpPr>
          <p:spPr>
            <a:xfrm>
              <a:off x="4487346" y="2632224"/>
              <a:ext cx="80467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31" name="Google Shape;4831;p106"/>
          <p:cNvGrpSpPr/>
          <p:nvPr/>
        </p:nvGrpSpPr>
        <p:grpSpPr>
          <a:xfrm>
            <a:off x="2535216" y="3088300"/>
            <a:ext cx="1280160" cy="568678"/>
            <a:chOff x="2535216" y="3088300"/>
            <a:chExt cx="1280160" cy="568678"/>
          </a:xfrm>
        </p:grpSpPr>
        <p:sp>
          <p:nvSpPr>
            <p:cNvPr id="4832" name="Google Shape;4832;p106"/>
            <p:cNvSpPr/>
            <p:nvPr/>
          </p:nvSpPr>
          <p:spPr>
            <a:xfrm>
              <a:off x="2535216" y="3088300"/>
              <a:ext cx="128016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App Engine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33" name="Google Shape;4833;p106"/>
            <p:cNvSpPr txBox="1"/>
            <p:nvPr/>
          </p:nvSpPr>
          <p:spPr>
            <a:xfrm>
              <a:off x="2960806" y="3485391"/>
              <a:ext cx="551143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Inventory APIs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34" name="Google Shape;4834;p106"/>
            <p:cNvCxnSpPr/>
            <p:nvPr/>
          </p:nvCxnSpPr>
          <p:spPr>
            <a:xfrm>
              <a:off x="2960242" y="3447579"/>
              <a:ext cx="85039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35" name="Google Shape;4835;p106"/>
          <p:cNvGrpSpPr/>
          <p:nvPr/>
        </p:nvGrpSpPr>
        <p:grpSpPr>
          <a:xfrm>
            <a:off x="800431" y="3933847"/>
            <a:ext cx="1280180" cy="923586"/>
            <a:chOff x="2178037" y="1054762"/>
            <a:chExt cx="1343316" cy="975585"/>
          </a:xfrm>
        </p:grpSpPr>
        <p:sp>
          <p:nvSpPr>
            <p:cNvPr id="4836" name="Google Shape;4836;p106"/>
            <p:cNvSpPr/>
            <p:nvPr/>
          </p:nvSpPr>
          <p:spPr>
            <a:xfrm>
              <a:off x="2178037" y="1054762"/>
              <a:ext cx="1343316" cy="975585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106"/>
            <p:cNvSpPr txBox="1"/>
            <p:nvPr/>
          </p:nvSpPr>
          <p:spPr>
            <a:xfrm>
              <a:off x="2178037" y="1054764"/>
              <a:ext cx="917257" cy="3392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Backoffice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Business Applications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38" name="Google Shape;4838;p106"/>
          <p:cNvGrpSpPr/>
          <p:nvPr/>
        </p:nvGrpSpPr>
        <p:grpSpPr>
          <a:xfrm>
            <a:off x="800430" y="2308620"/>
            <a:ext cx="1280180" cy="1527013"/>
            <a:chOff x="2178037" y="1054764"/>
            <a:chExt cx="1343316" cy="1622238"/>
          </a:xfrm>
        </p:grpSpPr>
        <p:sp>
          <p:nvSpPr>
            <p:cNvPr id="4839" name="Google Shape;4839;p106"/>
            <p:cNvSpPr/>
            <p:nvPr/>
          </p:nvSpPr>
          <p:spPr>
            <a:xfrm>
              <a:off x="2178037" y="1054764"/>
              <a:ext cx="1343316" cy="1622238"/>
            </a:xfrm>
            <a:prstGeom prst="roundRect">
              <a:avLst>
                <a:gd fmla="val 827" name="adj"/>
              </a:avLst>
            </a:prstGeom>
            <a:solidFill>
              <a:srgbClr val="FFF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106"/>
            <p:cNvSpPr txBox="1"/>
            <p:nvPr/>
          </p:nvSpPr>
          <p:spPr>
            <a:xfrm>
              <a:off x="2178037" y="1054764"/>
              <a:ext cx="682254" cy="341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Integrations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Google Services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41" name="Google Shape;4841;p106"/>
          <p:cNvGrpSpPr/>
          <p:nvPr/>
        </p:nvGrpSpPr>
        <p:grpSpPr>
          <a:xfrm>
            <a:off x="800431" y="1275050"/>
            <a:ext cx="1280180" cy="941830"/>
            <a:chOff x="2178037" y="1054764"/>
            <a:chExt cx="1343316" cy="735288"/>
          </a:xfrm>
        </p:grpSpPr>
        <p:sp>
          <p:nvSpPr>
            <p:cNvPr id="4842" name="Google Shape;4842;p106"/>
            <p:cNvSpPr/>
            <p:nvPr/>
          </p:nvSpPr>
          <p:spPr>
            <a:xfrm>
              <a:off x="2178037" y="1054764"/>
              <a:ext cx="1343316" cy="735288"/>
            </a:xfrm>
            <a:prstGeom prst="roundRect">
              <a:avLst>
                <a:gd fmla="val 827" name="adj"/>
              </a:avLst>
            </a:prstGeom>
            <a:solidFill>
              <a:srgbClr val="E1F5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106"/>
            <p:cNvSpPr txBox="1"/>
            <p:nvPr/>
          </p:nvSpPr>
          <p:spPr>
            <a:xfrm>
              <a:off x="2178037" y="1054764"/>
              <a:ext cx="773086" cy="250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Retail Store</a:t>
              </a:r>
              <a:b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6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Inventory Changes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44" name="Google Shape;4844;p106"/>
          <p:cNvGrpSpPr/>
          <p:nvPr/>
        </p:nvGrpSpPr>
        <p:grpSpPr>
          <a:xfrm>
            <a:off x="896113" y="4271264"/>
            <a:ext cx="502920" cy="502920"/>
            <a:chOff x="433514" y="2354433"/>
            <a:chExt cx="502920" cy="502920"/>
          </a:xfrm>
        </p:grpSpPr>
        <p:sp>
          <p:nvSpPr>
            <p:cNvPr id="4845" name="Google Shape;4845;p10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46" name="Google Shape;4846;p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7" name="Google Shape;4847;p106"/>
          <p:cNvGrpSpPr/>
          <p:nvPr/>
        </p:nvGrpSpPr>
        <p:grpSpPr>
          <a:xfrm>
            <a:off x="1189018" y="1618014"/>
            <a:ext cx="502920" cy="502920"/>
            <a:chOff x="433514" y="2354433"/>
            <a:chExt cx="502920" cy="502920"/>
          </a:xfrm>
        </p:grpSpPr>
        <p:sp>
          <p:nvSpPr>
            <p:cNvPr id="4848" name="Google Shape;4848;p10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49" name="Google Shape;4849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0" name="Google Shape;4850;p106"/>
          <p:cNvGrpSpPr/>
          <p:nvPr/>
        </p:nvGrpSpPr>
        <p:grpSpPr>
          <a:xfrm>
            <a:off x="1490473" y="4271264"/>
            <a:ext cx="502920" cy="502920"/>
            <a:chOff x="433514" y="2354433"/>
            <a:chExt cx="502920" cy="502920"/>
          </a:xfrm>
        </p:grpSpPr>
        <p:sp>
          <p:nvSpPr>
            <p:cNvPr id="4851" name="Google Shape;4851;p106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52" name="Google Shape;4852;p1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3" name="Google Shape;4853;p106"/>
          <p:cNvGrpSpPr/>
          <p:nvPr/>
        </p:nvGrpSpPr>
        <p:grpSpPr>
          <a:xfrm>
            <a:off x="896112" y="2651901"/>
            <a:ext cx="502920" cy="502920"/>
            <a:chOff x="896112" y="2651901"/>
            <a:chExt cx="502920" cy="502920"/>
          </a:xfrm>
        </p:grpSpPr>
        <p:sp>
          <p:nvSpPr>
            <p:cNvPr id="4854" name="Google Shape;4854;p106"/>
            <p:cNvSpPr/>
            <p:nvPr/>
          </p:nvSpPr>
          <p:spPr>
            <a:xfrm>
              <a:off x="896112" y="2651901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55" name="Google Shape;4855;p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2100" y="2707865"/>
              <a:ext cx="390900" cy="391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56" name="Google Shape;4856;p106"/>
          <p:cNvCxnSpPr>
            <a:stCxn id="4828" idx="3"/>
            <a:endCxn id="4820" idx="1"/>
          </p:cNvCxnSpPr>
          <p:nvPr/>
        </p:nvCxnSpPr>
        <p:spPr>
          <a:xfrm flipH="1" rot="10800000">
            <a:off x="5296759" y="2555184"/>
            <a:ext cx="438000" cy="21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857" name="Google Shape;4857;p106"/>
          <p:cNvCxnSpPr>
            <a:stCxn id="4828" idx="3"/>
            <a:endCxn id="4812" idx="1"/>
          </p:cNvCxnSpPr>
          <p:nvPr/>
        </p:nvCxnSpPr>
        <p:spPr>
          <a:xfrm flipH="1" rot="10800000">
            <a:off x="5296759" y="1749084"/>
            <a:ext cx="438000" cy="808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858" name="Google Shape;4858;p106"/>
          <p:cNvCxnSpPr>
            <a:stCxn id="4828" idx="2"/>
            <a:endCxn id="4816" idx="0"/>
          </p:cNvCxnSpPr>
          <p:nvPr/>
        </p:nvCxnSpPr>
        <p:spPr>
          <a:xfrm>
            <a:off x="4679539" y="2841623"/>
            <a:ext cx="0" cy="246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859" name="Google Shape;4859;p106"/>
          <p:cNvCxnSpPr>
            <a:stCxn id="4816" idx="1"/>
            <a:endCxn id="4832" idx="3"/>
          </p:cNvCxnSpPr>
          <p:nvPr/>
        </p:nvCxnSpPr>
        <p:spPr>
          <a:xfrm rot="10800000">
            <a:off x="3815419" y="3372639"/>
            <a:ext cx="2469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860" name="Google Shape;4860;p106"/>
          <p:cNvCxnSpPr>
            <a:stCxn id="4824" idx="3"/>
            <a:endCxn id="4828" idx="1"/>
          </p:cNvCxnSpPr>
          <p:nvPr/>
        </p:nvCxnSpPr>
        <p:spPr>
          <a:xfrm flipH="1" rot="10800000">
            <a:off x="3815375" y="2557202"/>
            <a:ext cx="246900" cy="39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861" name="Google Shape;4861;p106"/>
          <p:cNvCxnSpPr>
            <a:stCxn id="4808" idx="2"/>
            <a:endCxn id="4824" idx="0"/>
          </p:cNvCxnSpPr>
          <p:nvPr/>
        </p:nvCxnSpPr>
        <p:spPr>
          <a:xfrm>
            <a:off x="3175296" y="2033392"/>
            <a:ext cx="0" cy="243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862" name="Google Shape;4862;p106"/>
          <p:cNvCxnSpPr>
            <a:stCxn id="4824" idx="2"/>
            <a:endCxn id="4832" idx="0"/>
          </p:cNvCxnSpPr>
          <p:nvPr/>
        </p:nvCxnSpPr>
        <p:spPr>
          <a:xfrm>
            <a:off x="3175295" y="2845441"/>
            <a:ext cx="0" cy="243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863" name="Google Shape;4863;p106"/>
          <p:cNvCxnSpPr>
            <a:stCxn id="4842" idx="3"/>
            <a:endCxn id="4808" idx="1"/>
          </p:cNvCxnSpPr>
          <p:nvPr/>
        </p:nvCxnSpPr>
        <p:spPr>
          <a:xfrm>
            <a:off x="2080611" y="1745965"/>
            <a:ext cx="454500" cy="3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864" name="Google Shape;4864;p106"/>
          <p:cNvCxnSpPr>
            <a:stCxn id="4839" idx="3"/>
            <a:endCxn id="4836" idx="3"/>
          </p:cNvCxnSpPr>
          <p:nvPr/>
        </p:nvCxnSpPr>
        <p:spPr>
          <a:xfrm>
            <a:off x="2080610" y="3072126"/>
            <a:ext cx="600" cy="1323600"/>
          </a:xfrm>
          <a:prstGeom prst="bentConnector3">
            <a:avLst>
              <a:gd fmla="val 38100167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4865" name="Google Shape;4865;p106"/>
          <p:cNvCxnSpPr>
            <a:stCxn id="4832" idx="1"/>
          </p:cNvCxnSpPr>
          <p:nvPr/>
        </p:nvCxnSpPr>
        <p:spPr>
          <a:xfrm rot="10800000">
            <a:off x="2311416" y="3372639"/>
            <a:ext cx="2238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6" name="Google Shape;4866;p106"/>
          <p:cNvSpPr/>
          <p:nvPr/>
        </p:nvSpPr>
        <p:spPr>
          <a:xfrm>
            <a:off x="648025" y="558975"/>
            <a:ext cx="66165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Retail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Real-Time Inventory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67" name="Google Shape;4867;p106"/>
          <p:cNvGrpSpPr/>
          <p:nvPr/>
        </p:nvGrpSpPr>
        <p:grpSpPr>
          <a:xfrm>
            <a:off x="896163" y="3246315"/>
            <a:ext cx="502800" cy="502800"/>
            <a:chOff x="896163" y="3246315"/>
            <a:chExt cx="502800" cy="502800"/>
          </a:xfrm>
        </p:grpSpPr>
        <p:sp>
          <p:nvSpPr>
            <p:cNvPr id="4868" name="Google Shape;4868;p106"/>
            <p:cNvSpPr/>
            <p:nvPr/>
          </p:nvSpPr>
          <p:spPr>
            <a:xfrm>
              <a:off x="896163" y="3246315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69" name="Google Shape;4869;p10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52163" y="3302313"/>
              <a:ext cx="390900" cy="390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70" name="Google Shape;4870;p106"/>
          <p:cNvGrpSpPr/>
          <p:nvPr/>
        </p:nvGrpSpPr>
        <p:grpSpPr>
          <a:xfrm>
            <a:off x="1488411" y="2651901"/>
            <a:ext cx="502800" cy="502800"/>
            <a:chOff x="1488411" y="2651901"/>
            <a:chExt cx="502800" cy="502800"/>
          </a:xfrm>
        </p:grpSpPr>
        <p:sp>
          <p:nvSpPr>
            <p:cNvPr id="4871" name="Google Shape;4871;p106"/>
            <p:cNvSpPr/>
            <p:nvPr/>
          </p:nvSpPr>
          <p:spPr>
            <a:xfrm>
              <a:off x="1488411" y="2651901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872" name="Google Shape;4872;p10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44675" y="2708150"/>
              <a:ext cx="390900" cy="390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73" name="Google Shape;487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34293" y="2308632"/>
            <a:ext cx="238725" cy="2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4" name="Google Shape;487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11278" y="3127822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5" name="Google Shape;4875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99241" y="1553672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6" name="Google Shape;4876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90652" y="3154700"/>
            <a:ext cx="178870" cy="2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7" name="Google Shape;4877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79440" y="2378437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8" name="Google Shape;4878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33350" y="2326662"/>
            <a:ext cx="220500" cy="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9" name="Google Shape;4879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961" y="1538329"/>
            <a:ext cx="201300" cy="22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0" name="Google Shape;4880;p106"/>
          <p:cNvPicPr preferRelativeResize="0"/>
          <p:nvPr/>
        </p:nvPicPr>
        <p:blipFill rotWithShape="1">
          <a:blip r:embed="rId15">
            <a:alphaModFix/>
          </a:blip>
          <a:srcRect b="-59115" l="-6931" r="-5592" t="-49478"/>
          <a:stretch/>
        </p:blipFill>
        <p:spPr>
          <a:xfrm>
            <a:off x="2422450" y="1000794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5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" name="Google Shape;4886;p107"/>
          <p:cNvSpPr/>
          <p:nvPr/>
        </p:nvSpPr>
        <p:spPr>
          <a:xfrm>
            <a:off x="1029000" y="972149"/>
            <a:ext cx="6775150" cy="267910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7" name="Google Shape;4887;p107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Retail &gt; Recommendation Engines</a:t>
            </a:r>
            <a:endParaRPr/>
          </a:p>
        </p:txBody>
      </p:sp>
      <p:grpSp>
        <p:nvGrpSpPr>
          <p:cNvPr id="4888" name="Google Shape;4888;p107"/>
          <p:cNvGrpSpPr/>
          <p:nvPr/>
        </p:nvGrpSpPr>
        <p:grpSpPr>
          <a:xfrm>
            <a:off x="1179675" y="1475225"/>
            <a:ext cx="1234472" cy="1929377"/>
            <a:chOff x="2178034" y="1054764"/>
            <a:chExt cx="710365" cy="867838"/>
          </a:xfrm>
        </p:grpSpPr>
        <p:sp>
          <p:nvSpPr>
            <p:cNvPr id="4889" name="Google Shape;4889;p107"/>
            <p:cNvSpPr/>
            <p:nvPr/>
          </p:nvSpPr>
          <p:spPr>
            <a:xfrm>
              <a:off x="2178034" y="1054764"/>
              <a:ext cx="710365" cy="86783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107"/>
            <p:cNvSpPr txBox="1"/>
            <p:nvPr/>
          </p:nvSpPr>
          <p:spPr>
            <a:xfrm>
              <a:off x="2178037" y="1054764"/>
              <a:ext cx="381528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 Sources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91" name="Google Shape;4891;p107"/>
          <p:cNvGrpSpPr/>
          <p:nvPr/>
        </p:nvGrpSpPr>
        <p:grpSpPr>
          <a:xfrm>
            <a:off x="4480657" y="1719827"/>
            <a:ext cx="1545379" cy="1490464"/>
            <a:chOff x="2178033" y="1054764"/>
            <a:chExt cx="889273" cy="670414"/>
          </a:xfrm>
        </p:grpSpPr>
        <p:sp>
          <p:nvSpPr>
            <p:cNvPr id="4892" name="Google Shape;4892;p107"/>
            <p:cNvSpPr/>
            <p:nvPr/>
          </p:nvSpPr>
          <p:spPr>
            <a:xfrm>
              <a:off x="2178033" y="1054764"/>
              <a:ext cx="889273" cy="670414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107"/>
            <p:cNvSpPr txBox="1"/>
            <p:nvPr/>
          </p:nvSpPr>
          <p:spPr>
            <a:xfrm>
              <a:off x="2178037" y="1054764"/>
              <a:ext cx="492223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94" name="Google Shape;4894;p107"/>
          <p:cNvGrpSpPr/>
          <p:nvPr/>
        </p:nvGrpSpPr>
        <p:grpSpPr>
          <a:xfrm>
            <a:off x="6390229" y="2005578"/>
            <a:ext cx="1280196" cy="1499611"/>
            <a:chOff x="2178033" y="1054764"/>
            <a:chExt cx="736676" cy="674528"/>
          </a:xfrm>
        </p:grpSpPr>
        <p:sp>
          <p:nvSpPr>
            <p:cNvPr id="4895" name="Google Shape;4895;p107"/>
            <p:cNvSpPr/>
            <p:nvPr/>
          </p:nvSpPr>
          <p:spPr>
            <a:xfrm>
              <a:off x="2178033" y="1054764"/>
              <a:ext cx="736676" cy="67452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107"/>
            <p:cNvSpPr txBox="1"/>
            <p:nvPr/>
          </p:nvSpPr>
          <p:spPr>
            <a:xfrm>
              <a:off x="2178037" y="1054764"/>
              <a:ext cx="36123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Applications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97" name="Google Shape;4897;p107"/>
          <p:cNvSpPr/>
          <p:nvPr/>
        </p:nvSpPr>
        <p:spPr>
          <a:xfrm>
            <a:off x="6439363" y="2649117"/>
            <a:ext cx="118872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Browsing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4898" name="Google Shape;4898;p107"/>
          <p:cNvSpPr/>
          <p:nvPr/>
        </p:nvSpPr>
        <p:spPr>
          <a:xfrm>
            <a:off x="6439363" y="2213589"/>
            <a:ext cx="118872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Shopping Cart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9" name="Google Shape;4899;p107"/>
          <p:cNvSpPr/>
          <p:nvPr/>
        </p:nvSpPr>
        <p:spPr>
          <a:xfrm>
            <a:off x="6439363" y="3077689"/>
            <a:ext cx="118872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Outreach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Container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0" name="Google Shape;4900;p107"/>
          <p:cNvSpPr/>
          <p:nvPr/>
        </p:nvSpPr>
        <p:spPr>
          <a:xfrm>
            <a:off x="1226008" y="2117355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Purchases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1" name="Google Shape;4901;p107"/>
          <p:cNvSpPr/>
          <p:nvPr/>
        </p:nvSpPr>
        <p:spPr>
          <a:xfrm>
            <a:off x="1226009" y="2554134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Wish Lists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2" name="Google Shape;4902;p107"/>
          <p:cNvSpPr/>
          <p:nvPr/>
        </p:nvSpPr>
        <p:spPr>
          <a:xfrm>
            <a:off x="1226008" y="2980453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Reviews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3" name="Google Shape;4903;p107"/>
          <p:cNvSpPr/>
          <p:nvPr/>
        </p:nvSpPr>
        <p:spPr>
          <a:xfrm>
            <a:off x="1226008" y="1685933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Inventory Data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4" name="Google Shape;4904;p107"/>
          <p:cNvSpPr/>
          <p:nvPr/>
        </p:nvSpPr>
        <p:spPr>
          <a:xfrm>
            <a:off x="6439363" y="1450397"/>
            <a:ext cx="9144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5" name="Google Shape;4905;p107"/>
          <p:cNvSpPr/>
          <p:nvPr/>
        </p:nvSpPr>
        <p:spPr>
          <a:xfrm>
            <a:off x="4521967" y="1930608"/>
            <a:ext cx="146304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Spark MLlib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906" name="Google Shape;4906;p107"/>
          <p:cNvGrpSpPr/>
          <p:nvPr/>
        </p:nvGrpSpPr>
        <p:grpSpPr>
          <a:xfrm>
            <a:off x="2807295" y="1782867"/>
            <a:ext cx="1234440" cy="568678"/>
            <a:chOff x="2807295" y="1782867"/>
            <a:chExt cx="1234440" cy="568678"/>
          </a:xfrm>
        </p:grpSpPr>
        <p:sp>
          <p:nvSpPr>
            <p:cNvPr id="4907" name="Google Shape;4907;p107"/>
            <p:cNvSpPr/>
            <p:nvPr/>
          </p:nvSpPr>
          <p:spPr>
            <a:xfrm>
              <a:off x="2807295" y="1782867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ETL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Dataflow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08" name="Google Shape;4908;p107"/>
            <p:cNvSpPr txBox="1"/>
            <p:nvPr/>
          </p:nvSpPr>
          <p:spPr>
            <a:xfrm>
              <a:off x="3232886" y="2179958"/>
              <a:ext cx="618797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Transform Data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09" name="Google Shape;4909;p107"/>
            <p:cNvCxnSpPr/>
            <p:nvPr/>
          </p:nvCxnSpPr>
          <p:spPr>
            <a:xfrm>
              <a:off x="3232322" y="2142146"/>
              <a:ext cx="67106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910" name="Google Shape;4910;p107"/>
          <p:cNvGrpSpPr/>
          <p:nvPr/>
        </p:nvGrpSpPr>
        <p:grpSpPr>
          <a:xfrm>
            <a:off x="2807294" y="2601192"/>
            <a:ext cx="1234440" cy="568678"/>
            <a:chOff x="2807294" y="2601192"/>
            <a:chExt cx="1234440" cy="568678"/>
          </a:xfrm>
        </p:grpSpPr>
        <p:sp>
          <p:nvSpPr>
            <p:cNvPr id="4911" name="Google Shape;4911;p107"/>
            <p:cNvSpPr/>
            <p:nvPr/>
          </p:nvSpPr>
          <p:spPr>
            <a:xfrm>
              <a:off x="2807294" y="2601192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Normalized Data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Storage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12" name="Google Shape;4912;p107"/>
            <p:cNvSpPr txBox="1"/>
            <p:nvPr/>
          </p:nvSpPr>
          <p:spPr>
            <a:xfrm>
              <a:off x="3232886" y="2998283"/>
              <a:ext cx="718733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Combined Sources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13" name="Google Shape;4913;p107"/>
            <p:cNvCxnSpPr/>
            <p:nvPr/>
          </p:nvCxnSpPr>
          <p:spPr>
            <a:xfrm>
              <a:off x="3232322" y="2960471"/>
              <a:ext cx="619633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914" name="Google Shape;4914;p107"/>
          <p:cNvCxnSpPr>
            <a:stCxn id="4903" idx="3"/>
            <a:endCxn id="4907" idx="1"/>
          </p:cNvCxnSpPr>
          <p:nvPr/>
        </p:nvCxnSpPr>
        <p:spPr>
          <a:xfrm>
            <a:off x="2369008" y="1877046"/>
            <a:ext cx="438300" cy="19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15" name="Google Shape;4915;p107"/>
          <p:cNvCxnSpPr>
            <a:stCxn id="4900" idx="3"/>
            <a:endCxn id="4907" idx="1"/>
          </p:cNvCxnSpPr>
          <p:nvPr/>
        </p:nvCxnSpPr>
        <p:spPr>
          <a:xfrm flipH="1" rot="10800000">
            <a:off x="2369008" y="2067268"/>
            <a:ext cx="438300" cy="24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16" name="Google Shape;4916;p107"/>
          <p:cNvCxnSpPr>
            <a:stCxn id="4901" idx="3"/>
            <a:endCxn id="4907" idx="1"/>
          </p:cNvCxnSpPr>
          <p:nvPr/>
        </p:nvCxnSpPr>
        <p:spPr>
          <a:xfrm flipH="1" rot="10800000">
            <a:off x="2369009" y="2067247"/>
            <a:ext cx="438300" cy="67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17" name="Google Shape;4917;p107"/>
          <p:cNvCxnSpPr>
            <a:stCxn id="4902" idx="3"/>
            <a:endCxn id="4907" idx="1"/>
          </p:cNvCxnSpPr>
          <p:nvPr/>
        </p:nvCxnSpPr>
        <p:spPr>
          <a:xfrm flipH="1" rot="10800000">
            <a:off x="2369008" y="2067266"/>
            <a:ext cx="438300" cy="110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18" name="Google Shape;4918;p107"/>
          <p:cNvCxnSpPr>
            <a:stCxn id="4907" idx="2"/>
            <a:endCxn id="4911" idx="0"/>
          </p:cNvCxnSpPr>
          <p:nvPr/>
        </p:nvCxnSpPr>
        <p:spPr>
          <a:xfrm>
            <a:off x="3424515" y="2351545"/>
            <a:ext cx="0" cy="249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19" name="Google Shape;4919;p107"/>
          <p:cNvCxnSpPr>
            <a:stCxn id="4911" idx="3"/>
            <a:endCxn id="4892" idx="1"/>
          </p:cNvCxnSpPr>
          <p:nvPr/>
        </p:nvCxnSpPr>
        <p:spPr>
          <a:xfrm flipH="1" rot="10800000">
            <a:off x="4041734" y="2464931"/>
            <a:ext cx="438900" cy="42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20" name="Google Shape;4920;p107"/>
          <p:cNvCxnSpPr>
            <a:stCxn id="4892" idx="3"/>
            <a:endCxn id="4904" idx="1"/>
          </p:cNvCxnSpPr>
          <p:nvPr/>
        </p:nvCxnSpPr>
        <p:spPr>
          <a:xfrm flipH="1" rot="10800000">
            <a:off x="6026036" y="1641559"/>
            <a:ext cx="413400" cy="823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21" name="Google Shape;4921;p107"/>
          <p:cNvCxnSpPr>
            <a:stCxn id="4892" idx="3"/>
            <a:endCxn id="4898" idx="1"/>
          </p:cNvCxnSpPr>
          <p:nvPr/>
        </p:nvCxnSpPr>
        <p:spPr>
          <a:xfrm flipH="1" rot="10800000">
            <a:off x="6026036" y="2404759"/>
            <a:ext cx="413400" cy="6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22" name="Google Shape;4922;p107"/>
          <p:cNvCxnSpPr>
            <a:stCxn id="4892" idx="3"/>
            <a:endCxn id="4897" idx="1"/>
          </p:cNvCxnSpPr>
          <p:nvPr/>
        </p:nvCxnSpPr>
        <p:spPr>
          <a:xfrm>
            <a:off x="6026036" y="2465059"/>
            <a:ext cx="413400" cy="37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23" name="Google Shape;4923;p107"/>
          <p:cNvCxnSpPr>
            <a:stCxn id="4892" idx="3"/>
            <a:endCxn id="4899" idx="1"/>
          </p:cNvCxnSpPr>
          <p:nvPr/>
        </p:nvCxnSpPr>
        <p:spPr>
          <a:xfrm>
            <a:off x="6026036" y="2465059"/>
            <a:ext cx="413400" cy="80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24" name="Google Shape;4924;p107"/>
          <p:cNvSpPr/>
          <p:nvPr/>
        </p:nvSpPr>
        <p:spPr>
          <a:xfrm>
            <a:off x="4521966" y="2360468"/>
            <a:ext cx="146304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Hosted Models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Machine Learning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5" name="Google Shape;4925;p107"/>
          <p:cNvSpPr/>
          <p:nvPr/>
        </p:nvSpPr>
        <p:spPr>
          <a:xfrm>
            <a:off x="4521967" y="2790329"/>
            <a:ext cx="1463040" cy="375752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Real-Time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Prediction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6" name="Google Shape;4926;p107"/>
          <p:cNvSpPr/>
          <p:nvPr/>
        </p:nvSpPr>
        <p:spPr>
          <a:xfrm>
            <a:off x="876600" y="558975"/>
            <a:ext cx="70800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Retail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 Engines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27" name="Google Shape;492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40" y="1785313"/>
            <a:ext cx="178870" cy="2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8" name="Google Shape;49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40" y="2618513"/>
            <a:ext cx="178870" cy="2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9" name="Google Shape;492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550" y="3073800"/>
            <a:ext cx="273900" cy="19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0" name="Google Shape;493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562" y="2216046"/>
            <a:ext cx="273888" cy="1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1" name="Google Shape;4931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028" y="1835425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2" name="Google Shape;4932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3022" y="2674298"/>
            <a:ext cx="273900" cy="22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3" name="Google Shape;4933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6547" y="1985975"/>
            <a:ext cx="271475" cy="2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4" name="Google Shape;4934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9538" y="2430920"/>
            <a:ext cx="271475" cy="24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5" name="Google Shape;4935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9489" y="2736123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6" name="Google Shape;4936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60778" y="2308560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7" name="Google Shape;4937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44400" y="3084661"/>
            <a:ext cx="271475" cy="3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8" name="Google Shape;4938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44389" y="1533073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9" name="Google Shape;4939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41638" y="2877550"/>
            <a:ext cx="201300" cy="2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0" name="Google Shape;4940;p107"/>
          <p:cNvPicPr preferRelativeResize="0"/>
          <p:nvPr/>
        </p:nvPicPr>
        <p:blipFill rotWithShape="1">
          <a:blip r:embed="rId13">
            <a:alphaModFix/>
          </a:blip>
          <a:srcRect b="-59115" l="-6931" r="-5592" t="-49478"/>
          <a:stretch/>
        </p:blipFill>
        <p:spPr>
          <a:xfrm>
            <a:off x="1053610" y="1000794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/>
          <p:nvPr/>
        </p:nvSpPr>
        <p:spPr>
          <a:xfrm>
            <a:off x="293250" y="765320"/>
            <a:ext cx="8479500" cy="20841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3571551" y="1143895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4583900" y="1136920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2564878" y="1143895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1551900" y="1143895"/>
            <a:ext cx="976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7"/>
          <p:cNvSpPr txBox="1"/>
          <p:nvPr>
            <p:ph idx="4294967295" type="subTitle"/>
          </p:nvPr>
        </p:nvSpPr>
        <p:spPr>
          <a:xfrm>
            <a:off x="162150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B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3735025" y="674770"/>
            <a:ext cx="13854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Open Sans"/>
              <a:buNone/>
            </a:pPr>
            <a:r>
              <a:rPr b="1" i="0" lang="en-US" sz="9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i="0" lang="en-US" sz="900" u="sng" cap="none" strike="noStrike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Databases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3204600" y="1788199"/>
            <a:ext cx="91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Datastore</a:t>
            </a:r>
            <a:endParaRPr/>
          </a:p>
        </p:txBody>
      </p:sp>
      <p:sp>
        <p:nvSpPr>
          <p:cNvPr id="354" name="Google Shape;354;p27"/>
          <p:cNvSpPr txBox="1"/>
          <p:nvPr/>
        </p:nvSpPr>
        <p:spPr>
          <a:xfrm>
            <a:off x="457200" y="1787020"/>
            <a:ext cx="876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Bigtable</a:t>
            </a:r>
            <a:endParaRPr/>
          </a:p>
        </p:txBody>
      </p:sp>
      <p:sp>
        <p:nvSpPr>
          <p:cNvPr id="355" name="Google Shape;355;p27"/>
          <p:cNvSpPr txBox="1"/>
          <p:nvPr/>
        </p:nvSpPr>
        <p:spPr>
          <a:xfrm>
            <a:off x="2257425" y="1825720"/>
            <a:ext cx="976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SQL</a:t>
            </a:r>
            <a:endParaRPr/>
          </a:p>
        </p:txBody>
      </p:sp>
      <p:sp>
        <p:nvSpPr>
          <p:cNvPr id="356" name="Google Shape;356;p27"/>
          <p:cNvSpPr txBox="1"/>
          <p:nvPr/>
        </p:nvSpPr>
        <p:spPr>
          <a:xfrm>
            <a:off x="1379938" y="1822046"/>
            <a:ext cx="8763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Spanner</a:t>
            </a:r>
            <a:endParaRPr b="1" i="0" sz="700" u="none" cap="none" strike="noStrike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5034650" y="1801195"/>
            <a:ext cx="91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Memorystore</a:t>
            </a:r>
            <a:endParaRPr/>
          </a:p>
        </p:txBody>
      </p:sp>
      <p:sp>
        <p:nvSpPr>
          <p:cNvPr id="358" name="Google Shape;358;p27"/>
          <p:cNvSpPr txBox="1"/>
          <p:nvPr/>
        </p:nvSpPr>
        <p:spPr>
          <a:xfrm>
            <a:off x="4157550" y="1789633"/>
            <a:ext cx="876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Firestore</a:t>
            </a:r>
            <a:endParaRPr b="1" i="0" sz="700" u="none" cap="none" strike="noStrike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" name="Google Shape;3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39" y="1323110"/>
            <a:ext cx="415850" cy="46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0175" y="1409034"/>
            <a:ext cx="436066" cy="28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6063" y="1345500"/>
            <a:ext cx="415850" cy="4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3773" y="1323113"/>
            <a:ext cx="339062" cy="4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2612" y="1342538"/>
            <a:ext cx="453731" cy="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10599" y="1323110"/>
            <a:ext cx="396571" cy="46063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7"/>
          <p:cNvSpPr txBox="1"/>
          <p:nvPr/>
        </p:nvSpPr>
        <p:spPr>
          <a:xfrm>
            <a:off x="5970265" y="1810480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i="0" lang="en-US" sz="7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6" name="Google Shape;36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8840" y="1339788"/>
            <a:ext cx="427275" cy="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83825" y="1266858"/>
            <a:ext cx="573125" cy="5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7"/>
          <p:cNvSpPr txBox="1"/>
          <p:nvPr/>
        </p:nvSpPr>
        <p:spPr>
          <a:xfrm>
            <a:off x="7695723" y="1800547"/>
            <a:ext cx="976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Database Migration Service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6846465" y="1825730"/>
            <a:ext cx="89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-US" sz="70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AlloyDB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68100" y="1326558"/>
            <a:ext cx="453750" cy="4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5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p108"/>
          <p:cNvSpPr/>
          <p:nvPr/>
        </p:nvSpPr>
        <p:spPr>
          <a:xfrm>
            <a:off x="1029000" y="972149"/>
            <a:ext cx="6775200" cy="26790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7" name="Google Shape;4947;p108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Retail &gt; Recommendation Engines</a:t>
            </a:r>
            <a:endParaRPr/>
          </a:p>
        </p:txBody>
      </p:sp>
      <p:grpSp>
        <p:nvGrpSpPr>
          <p:cNvPr id="4948" name="Google Shape;4948;p108"/>
          <p:cNvGrpSpPr/>
          <p:nvPr/>
        </p:nvGrpSpPr>
        <p:grpSpPr>
          <a:xfrm>
            <a:off x="1179675" y="1475225"/>
            <a:ext cx="1234533" cy="1929515"/>
            <a:chOff x="2178034" y="1054764"/>
            <a:chExt cx="710400" cy="867900"/>
          </a:xfrm>
        </p:grpSpPr>
        <p:sp>
          <p:nvSpPr>
            <p:cNvPr id="4949" name="Google Shape;4949;p108"/>
            <p:cNvSpPr/>
            <p:nvPr/>
          </p:nvSpPr>
          <p:spPr>
            <a:xfrm>
              <a:off x="2178034" y="1054764"/>
              <a:ext cx="710400" cy="8679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108"/>
            <p:cNvSpPr txBox="1"/>
            <p:nvPr/>
          </p:nvSpPr>
          <p:spPr>
            <a:xfrm>
              <a:off x="2178037" y="1054764"/>
              <a:ext cx="381600" cy="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 Sources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51" name="Google Shape;4951;p108"/>
          <p:cNvGrpSpPr/>
          <p:nvPr/>
        </p:nvGrpSpPr>
        <p:grpSpPr>
          <a:xfrm>
            <a:off x="4480657" y="1719827"/>
            <a:ext cx="1545252" cy="1490656"/>
            <a:chOff x="2178033" y="1054764"/>
            <a:chExt cx="889200" cy="670500"/>
          </a:xfrm>
        </p:grpSpPr>
        <p:sp>
          <p:nvSpPr>
            <p:cNvPr id="4952" name="Google Shape;4952;p108"/>
            <p:cNvSpPr/>
            <p:nvPr/>
          </p:nvSpPr>
          <p:spPr>
            <a:xfrm>
              <a:off x="2178033" y="1054764"/>
              <a:ext cx="889200" cy="6705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108"/>
            <p:cNvSpPr txBox="1"/>
            <p:nvPr/>
          </p:nvSpPr>
          <p:spPr>
            <a:xfrm>
              <a:off x="2178037" y="1054764"/>
              <a:ext cx="492300" cy="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54" name="Google Shape;4954;p108"/>
          <p:cNvGrpSpPr/>
          <p:nvPr/>
        </p:nvGrpSpPr>
        <p:grpSpPr>
          <a:xfrm>
            <a:off x="6390229" y="2005578"/>
            <a:ext cx="1280411" cy="1499326"/>
            <a:chOff x="2178033" y="1054764"/>
            <a:chExt cx="736800" cy="674400"/>
          </a:xfrm>
        </p:grpSpPr>
        <p:sp>
          <p:nvSpPr>
            <p:cNvPr id="4955" name="Google Shape;4955;p108"/>
            <p:cNvSpPr/>
            <p:nvPr/>
          </p:nvSpPr>
          <p:spPr>
            <a:xfrm>
              <a:off x="2178033" y="1054764"/>
              <a:ext cx="736800" cy="6744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108"/>
            <p:cNvSpPr txBox="1"/>
            <p:nvPr/>
          </p:nvSpPr>
          <p:spPr>
            <a:xfrm>
              <a:off x="2178037" y="1054764"/>
              <a:ext cx="361200" cy="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Applications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57" name="Google Shape;4957;p108"/>
          <p:cNvSpPr/>
          <p:nvPr/>
        </p:nvSpPr>
        <p:spPr>
          <a:xfrm>
            <a:off x="6439363" y="2649117"/>
            <a:ext cx="11886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Browsing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4958" name="Google Shape;4958;p108"/>
          <p:cNvSpPr/>
          <p:nvPr/>
        </p:nvSpPr>
        <p:spPr>
          <a:xfrm>
            <a:off x="6439363" y="2213589"/>
            <a:ext cx="11886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Shopping Cart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9" name="Google Shape;4959;p108"/>
          <p:cNvSpPr/>
          <p:nvPr/>
        </p:nvSpPr>
        <p:spPr>
          <a:xfrm>
            <a:off x="6439363" y="3077689"/>
            <a:ext cx="11886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Outreach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Container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0" name="Google Shape;4960;p108"/>
          <p:cNvSpPr/>
          <p:nvPr/>
        </p:nvSpPr>
        <p:spPr>
          <a:xfrm>
            <a:off x="1226008" y="2117355"/>
            <a:ext cx="11430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Purchases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1" name="Google Shape;4961;p108"/>
          <p:cNvSpPr/>
          <p:nvPr/>
        </p:nvSpPr>
        <p:spPr>
          <a:xfrm>
            <a:off x="1226009" y="2554134"/>
            <a:ext cx="11430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Wish Lists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2" name="Google Shape;4962;p108"/>
          <p:cNvSpPr/>
          <p:nvPr/>
        </p:nvSpPr>
        <p:spPr>
          <a:xfrm>
            <a:off x="1226008" y="2980453"/>
            <a:ext cx="11430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Reviews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3" name="Google Shape;4963;p108"/>
          <p:cNvSpPr/>
          <p:nvPr/>
        </p:nvSpPr>
        <p:spPr>
          <a:xfrm>
            <a:off x="1226008" y="1685933"/>
            <a:ext cx="11430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Inventory Data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4" name="Google Shape;4964;p108"/>
          <p:cNvSpPr/>
          <p:nvPr/>
        </p:nvSpPr>
        <p:spPr>
          <a:xfrm>
            <a:off x="6439363" y="1450397"/>
            <a:ext cx="9144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5" name="Google Shape;4965;p108"/>
          <p:cNvSpPr/>
          <p:nvPr/>
        </p:nvSpPr>
        <p:spPr>
          <a:xfrm>
            <a:off x="4521967" y="1930608"/>
            <a:ext cx="14631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Spark MLlib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966" name="Google Shape;4966;p108"/>
          <p:cNvGrpSpPr/>
          <p:nvPr/>
        </p:nvGrpSpPr>
        <p:grpSpPr>
          <a:xfrm>
            <a:off x="2807295" y="1782867"/>
            <a:ext cx="1234500" cy="568800"/>
            <a:chOff x="2807295" y="1782867"/>
            <a:chExt cx="1234500" cy="568800"/>
          </a:xfrm>
        </p:grpSpPr>
        <p:sp>
          <p:nvSpPr>
            <p:cNvPr id="4967" name="Google Shape;4967;p108"/>
            <p:cNvSpPr/>
            <p:nvPr/>
          </p:nvSpPr>
          <p:spPr>
            <a:xfrm>
              <a:off x="2807295" y="1782867"/>
              <a:ext cx="1234500" cy="568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ETL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Dataflow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68" name="Google Shape;4968;p108"/>
            <p:cNvSpPr txBox="1"/>
            <p:nvPr/>
          </p:nvSpPr>
          <p:spPr>
            <a:xfrm>
              <a:off x="3232886" y="2179958"/>
              <a:ext cx="6189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Transform Data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69" name="Google Shape;4969;p108"/>
            <p:cNvCxnSpPr/>
            <p:nvPr/>
          </p:nvCxnSpPr>
          <p:spPr>
            <a:xfrm>
              <a:off x="3232322" y="2142146"/>
              <a:ext cx="6711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970" name="Google Shape;4970;p108"/>
          <p:cNvGrpSpPr/>
          <p:nvPr/>
        </p:nvGrpSpPr>
        <p:grpSpPr>
          <a:xfrm>
            <a:off x="2807294" y="2601192"/>
            <a:ext cx="1234500" cy="568800"/>
            <a:chOff x="2807294" y="2601192"/>
            <a:chExt cx="1234500" cy="568800"/>
          </a:xfrm>
        </p:grpSpPr>
        <p:sp>
          <p:nvSpPr>
            <p:cNvPr id="4971" name="Google Shape;4971;p108"/>
            <p:cNvSpPr/>
            <p:nvPr/>
          </p:nvSpPr>
          <p:spPr>
            <a:xfrm>
              <a:off x="2807294" y="2601192"/>
              <a:ext cx="1234500" cy="568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Normalized Data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Storage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72" name="Google Shape;4972;p108"/>
            <p:cNvSpPr txBox="1"/>
            <p:nvPr/>
          </p:nvSpPr>
          <p:spPr>
            <a:xfrm>
              <a:off x="3232886" y="2998283"/>
              <a:ext cx="7188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Combined Sources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73" name="Google Shape;4973;p108"/>
            <p:cNvCxnSpPr/>
            <p:nvPr/>
          </p:nvCxnSpPr>
          <p:spPr>
            <a:xfrm>
              <a:off x="3232322" y="2960471"/>
              <a:ext cx="6195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974" name="Google Shape;4974;p108"/>
          <p:cNvCxnSpPr>
            <a:stCxn id="4963" idx="3"/>
            <a:endCxn id="4967" idx="1"/>
          </p:cNvCxnSpPr>
          <p:nvPr/>
        </p:nvCxnSpPr>
        <p:spPr>
          <a:xfrm>
            <a:off x="2369008" y="1877033"/>
            <a:ext cx="438300" cy="19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75" name="Google Shape;4975;p108"/>
          <p:cNvCxnSpPr>
            <a:stCxn id="4960" idx="3"/>
            <a:endCxn id="4967" idx="1"/>
          </p:cNvCxnSpPr>
          <p:nvPr/>
        </p:nvCxnSpPr>
        <p:spPr>
          <a:xfrm flipH="1" rot="10800000">
            <a:off x="2369008" y="2067255"/>
            <a:ext cx="438300" cy="24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76" name="Google Shape;4976;p108"/>
          <p:cNvCxnSpPr>
            <a:stCxn id="4961" idx="3"/>
            <a:endCxn id="4967" idx="1"/>
          </p:cNvCxnSpPr>
          <p:nvPr/>
        </p:nvCxnSpPr>
        <p:spPr>
          <a:xfrm flipH="1" rot="10800000">
            <a:off x="2369009" y="2067234"/>
            <a:ext cx="438300" cy="67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77" name="Google Shape;4977;p108"/>
          <p:cNvCxnSpPr>
            <a:stCxn id="4962" idx="3"/>
            <a:endCxn id="4967" idx="1"/>
          </p:cNvCxnSpPr>
          <p:nvPr/>
        </p:nvCxnSpPr>
        <p:spPr>
          <a:xfrm flipH="1" rot="10800000">
            <a:off x="2369008" y="2067253"/>
            <a:ext cx="438300" cy="110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78" name="Google Shape;4978;p108"/>
          <p:cNvCxnSpPr>
            <a:stCxn id="4967" idx="2"/>
            <a:endCxn id="4971" idx="0"/>
          </p:cNvCxnSpPr>
          <p:nvPr/>
        </p:nvCxnSpPr>
        <p:spPr>
          <a:xfrm>
            <a:off x="3424545" y="2351667"/>
            <a:ext cx="0" cy="249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79" name="Google Shape;4979;p108"/>
          <p:cNvCxnSpPr>
            <a:stCxn id="4971" idx="3"/>
            <a:endCxn id="4952" idx="1"/>
          </p:cNvCxnSpPr>
          <p:nvPr/>
        </p:nvCxnSpPr>
        <p:spPr>
          <a:xfrm flipH="1" rot="10800000">
            <a:off x="4041794" y="2465292"/>
            <a:ext cx="438900" cy="42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80" name="Google Shape;4980;p108"/>
          <p:cNvCxnSpPr>
            <a:stCxn id="4952" idx="3"/>
            <a:endCxn id="4964" idx="1"/>
          </p:cNvCxnSpPr>
          <p:nvPr/>
        </p:nvCxnSpPr>
        <p:spPr>
          <a:xfrm flipH="1" rot="10800000">
            <a:off x="6025909" y="1641355"/>
            <a:ext cx="413400" cy="823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81" name="Google Shape;4981;p108"/>
          <p:cNvCxnSpPr>
            <a:stCxn id="4952" idx="3"/>
            <a:endCxn id="4958" idx="1"/>
          </p:cNvCxnSpPr>
          <p:nvPr/>
        </p:nvCxnSpPr>
        <p:spPr>
          <a:xfrm flipH="1" rot="10800000">
            <a:off x="6025909" y="2404555"/>
            <a:ext cx="413400" cy="6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82" name="Google Shape;4982;p108"/>
          <p:cNvCxnSpPr>
            <a:stCxn id="4952" idx="3"/>
            <a:endCxn id="4957" idx="1"/>
          </p:cNvCxnSpPr>
          <p:nvPr/>
        </p:nvCxnSpPr>
        <p:spPr>
          <a:xfrm>
            <a:off x="6025909" y="2465155"/>
            <a:ext cx="413400" cy="37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983" name="Google Shape;4983;p108"/>
          <p:cNvCxnSpPr>
            <a:stCxn id="4952" idx="3"/>
            <a:endCxn id="4959" idx="1"/>
          </p:cNvCxnSpPr>
          <p:nvPr/>
        </p:nvCxnSpPr>
        <p:spPr>
          <a:xfrm>
            <a:off x="6025909" y="2465155"/>
            <a:ext cx="413400" cy="80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4984" name="Google Shape;4984;p108"/>
          <p:cNvSpPr/>
          <p:nvPr/>
        </p:nvSpPr>
        <p:spPr>
          <a:xfrm>
            <a:off x="4521966" y="2360468"/>
            <a:ext cx="14631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Hosted Models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Machine Learning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5" name="Google Shape;4985;p108"/>
          <p:cNvSpPr/>
          <p:nvPr/>
        </p:nvSpPr>
        <p:spPr>
          <a:xfrm>
            <a:off x="4521967" y="2790329"/>
            <a:ext cx="1463100" cy="3759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Real-Time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Prediction API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6" name="Google Shape;4986;p108"/>
          <p:cNvSpPr/>
          <p:nvPr/>
        </p:nvSpPr>
        <p:spPr>
          <a:xfrm>
            <a:off x="876600" y="558975"/>
            <a:ext cx="70800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Retail &gt; Recommendation Engines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7" name="Google Shape;4987;p108"/>
          <p:cNvSpPr/>
          <p:nvPr/>
        </p:nvSpPr>
        <p:spPr>
          <a:xfrm>
            <a:off x="6439363" y="1450397"/>
            <a:ext cx="914400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88" name="Google Shape;498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40" y="1785313"/>
            <a:ext cx="178870" cy="2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9" name="Google Shape;49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40" y="2618513"/>
            <a:ext cx="178870" cy="2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0" name="Google Shape;499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550" y="3073800"/>
            <a:ext cx="273900" cy="19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1" name="Google Shape;499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562" y="2216046"/>
            <a:ext cx="273888" cy="1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2" name="Google Shape;499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028" y="1835425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3" name="Google Shape;4993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3022" y="2674298"/>
            <a:ext cx="273900" cy="22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4" name="Google Shape;4994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6547" y="1985975"/>
            <a:ext cx="271475" cy="2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5" name="Google Shape;4995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9538" y="2430920"/>
            <a:ext cx="271475" cy="24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6" name="Google Shape;4996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0778" y="2308560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7" name="Google Shape;4997;p1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44400" y="3084661"/>
            <a:ext cx="271475" cy="3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8" name="Google Shape;4998;p1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44389" y="1533073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9" name="Google Shape;4999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36800" y="272850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0" name="Google Shape;5000;p10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24638" y="2877625"/>
            <a:ext cx="201300" cy="2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1" name="Google Shape;5001;p108"/>
          <p:cNvPicPr preferRelativeResize="0"/>
          <p:nvPr/>
        </p:nvPicPr>
        <p:blipFill rotWithShape="1">
          <a:blip r:embed="rId14">
            <a:alphaModFix/>
          </a:blip>
          <a:srcRect b="-59115" l="-6931" r="-5592" t="-49478"/>
          <a:stretch/>
        </p:blipFill>
        <p:spPr>
          <a:xfrm>
            <a:off x="1053610" y="1000794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6" name="Shape 5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" name="Google Shape;5007;p109"/>
          <p:cNvSpPr/>
          <p:nvPr/>
        </p:nvSpPr>
        <p:spPr>
          <a:xfrm>
            <a:off x="1029000" y="972149"/>
            <a:ext cx="6571950" cy="267910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8" name="Google Shape;5008;p109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Retail &gt; Shopping Cart Analysis</a:t>
            </a:r>
            <a:endParaRPr/>
          </a:p>
        </p:txBody>
      </p:sp>
      <p:grpSp>
        <p:nvGrpSpPr>
          <p:cNvPr id="5009" name="Google Shape;5009;p109"/>
          <p:cNvGrpSpPr/>
          <p:nvPr/>
        </p:nvGrpSpPr>
        <p:grpSpPr>
          <a:xfrm>
            <a:off x="1179675" y="1475225"/>
            <a:ext cx="1234472" cy="1929377"/>
            <a:chOff x="2178034" y="1054764"/>
            <a:chExt cx="710365" cy="867838"/>
          </a:xfrm>
        </p:grpSpPr>
        <p:sp>
          <p:nvSpPr>
            <p:cNvPr id="5010" name="Google Shape;5010;p109"/>
            <p:cNvSpPr/>
            <p:nvPr/>
          </p:nvSpPr>
          <p:spPr>
            <a:xfrm>
              <a:off x="2178034" y="1054764"/>
              <a:ext cx="710365" cy="86783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109"/>
            <p:cNvSpPr txBox="1"/>
            <p:nvPr/>
          </p:nvSpPr>
          <p:spPr>
            <a:xfrm>
              <a:off x="2178037" y="1054764"/>
              <a:ext cx="381528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 Sources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12" name="Google Shape;5012;p109"/>
          <p:cNvGrpSpPr/>
          <p:nvPr/>
        </p:nvGrpSpPr>
        <p:grpSpPr>
          <a:xfrm>
            <a:off x="4480659" y="2005577"/>
            <a:ext cx="1280196" cy="1069844"/>
            <a:chOff x="2178034" y="1054764"/>
            <a:chExt cx="736676" cy="481218"/>
          </a:xfrm>
        </p:grpSpPr>
        <p:sp>
          <p:nvSpPr>
            <p:cNvPr id="5013" name="Google Shape;5013;p109"/>
            <p:cNvSpPr/>
            <p:nvPr/>
          </p:nvSpPr>
          <p:spPr>
            <a:xfrm>
              <a:off x="2178034" y="1054764"/>
              <a:ext cx="736676" cy="48121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109"/>
            <p:cNvSpPr txBox="1"/>
            <p:nvPr/>
          </p:nvSpPr>
          <p:spPr>
            <a:xfrm>
              <a:off x="2178037" y="1054764"/>
              <a:ext cx="378761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Cart Analysis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15" name="Google Shape;5015;p109"/>
          <p:cNvGrpSpPr/>
          <p:nvPr/>
        </p:nvGrpSpPr>
        <p:grpSpPr>
          <a:xfrm>
            <a:off x="6199729" y="2005578"/>
            <a:ext cx="1280196" cy="1499611"/>
            <a:chOff x="2178033" y="1054764"/>
            <a:chExt cx="736676" cy="674528"/>
          </a:xfrm>
        </p:grpSpPr>
        <p:sp>
          <p:nvSpPr>
            <p:cNvPr id="5016" name="Google Shape;5016;p109"/>
            <p:cNvSpPr/>
            <p:nvPr/>
          </p:nvSpPr>
          <p:spPr>
            <a:xfrm>
              <a:off x="2178033" y="1054764"/>
              <a:ext cx="736676" cy="67452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109"/>
            <p:cNvSpPr txBox="1"/>
            <p:nvPr/>
          </p:nvSpPr>
          <p:spPr>
            <a:xfrm>
              <a:off x="2178037" y="1054764"/>
              <a:ext cx="361234" cy="83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Applications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18" name="Google Shape;5018;p109"/>
          <p:cNvSpPr/>
          <p:nvPr/>
        </p:nvSpPr>
        <p:spPr>
          <a:xfrm>
            <a:off x="6248863" y="2649117"/>
            <a:ext cx="118872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Browsing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/>
          </a:p>
        </p:txBody>
      </p:sp>
      <p:sp>
        <p:nvSpPr>
          <p:cNvPr id="5019" name="Google Shape;5019;p109"/>
          <p:cNvSpPr/>
          <p:nvPr/>
        </p:nvSpPr>
        <p:spPr>
          <a:xfrm>
            <a:off x="6248863" y="2213589"/>
            <a:ext cx="118872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Shopping Cart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0" name="Google Shape;5020;p109"/>
          <p:cNvSpPr/>
          <p:nvPr/>
        </p:nvSpPr>
        <p:spPr>
          <a:xfrm>
            <a:off x="6248863" y="3077689"/>
            <a:ext cx="118872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Outreach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Container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1" name="Google Shape;5021;p109"/>
          <p:cNvSpPr/>
          <p:nvPr/>
        </p:nvSpPr>
        <p:spPr>
          <a:xfrm>
            <a:off x="1226008" y="2117355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Navigation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2" name="Google Shape;5022;p109"/>
          <p:cNvSpPr/>
          <p:nvPr/>
        </p:nvSpPr>
        <p:spPr>
          <a:xfrm>
            <a:off x="1226009" y="2554134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Inventory Data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3" name="Google Shape;5023;p109"/>
          <p:cNvSpPr/>
          <p:nvPr/>
        </p:nvSpPr>
        <p:spPr>
          <a:xfrm>
            <a:off x="1226008" y="2980453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Sessions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Datastore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4" name="Google Shape;5024;p109"/>
          <p:cNvSpPr/>
          <p:nvPr/>
        </p:nvSpPr>
        <p:spPr>
          <a:xfrm>
            <a:off x="1226008" y="1685933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Shopping Cart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SQL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5" name="Google Shape;5025;p109"/>
          <p:cNvSpPr/>
          <p:nvPr/>
        </p:nvSpPr>
        <p:spPr>
          <a:xfrm>
            <a:off x="6248863" y="1450397"/>
            <a:ext cx="9144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6" name="Google Shape;5026;p109"/>
          <p:cNvSpPr/>
          <p:nvPr/>
        </p:nvSpPr>
        <p:spPr>
          <a:xfrm>
            <a:off x="4521967" y="2646825"/>
            <a:ext cx="118872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Processing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7" name="Google Shape;5027;p109"/>
          <p:cNvSpPr/>
          <p:nvPr/>
        </p:nvSpPr>
        <p:spPr>
          <a:xfrm>
            <a:off x="4521967" y="2216358"/>
            <a:ext cx="118872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Hadoop &amp; Spark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Dataproc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28" name="Google Shape;5028;p109"/>
          <p:cNvGrpSpPr/>
          <p:nvPr/>
        </p:nvGrpSpPr>
        <p:grpSpPr>
          <a:xfrm>
            <a:off x="2807295" y="1782867"/>
            <a:ext cx="1234440" cy="568678"/>
            <a:chOff x="2807295" y="1782867"/>
            <a:chExt cx="1234440" cy="568678"/>
          </a:xfrm>
        </p:grpSpPr>
        <p:sp>
          <p:nvSpPr>
            <p:cNvPr id="5029" name="Google Shape;5029;p109"/>
            <p:cNvSpPr/>
            <p:nvPr/>
          </p:nvSpPr>
          <p:spPr>
            <a:xfrm>
              <a:off x="2807295" y="1782867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ETL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Dataflow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30" name="Google Shape;5030;p109"/>
            <p:cNvSpPr txBox="1"/>
            <p:nvPr/>
          </p:nvSpPr>
          <p:spPr>
            <a:xfrm>
              <a:off x="3232886" y="2179958"/>
              <a:ext cx="618797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Transform Data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31" name="Google Shape;5031;p109"/>
            <p:cNvCxnSpPr/>
            <p:nvPr/>
          </p:nvCxnSpPr>
          <p:spPr>
            <a:xfrm>
              <a:off x="3232322" y="2142146"/>
              <a:ext cx="671062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032" name="Google Shape;5032;p109"/>
          <p:cNvGrpSpPr/>
          <p:nvPr/>
        </p:nvGrpSpPr>
        <p:grpSpPr>
          <a:xfrm>
            <a:off x="2807294" y="2601192"/>
            <a:ext cx="1234440" cy="568678"/>
            <a:chOff x="2807294" y="2601192"/>
            <a:chExt cx="1234440" cy="568678"/>
          </a:xfrm>
        </p:grpSpPr>
        <p:sp>
          <p:nvSpPr>
            <p:cNvPr id="5033" name="Google Shape;5033;p109"/>
            <p:cNvSpPr/>
            <p:nvPr/>
          </p:nvSpPr>
          <p:spPr>
            <a:xfrm>
              <a:off x="2807294" y="2601192"/>
              <a:ext cx="1234440" cy="568678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Normalized Data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Storage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34" name="Google Shape;5034;p109"/>
            <p:cNvSpPr txBox="1"/>
            <p:nvPr/>
          </p:nvSpPr>
          <p:spPr>
            <a:xfrm>
              <a:off x="3232886" y="2998283"/>
              <a:ext cx="718733" cy="100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Combined Sources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35" name="Google Shape;5035;p109"/>
            <p:cNvCxnSpPr/>
            <p:nvPr/>
          </p:nvCxnSpPr>
          <p:spPr>
            <a:xfrm>
              <a:off x="3232322" y="2960471"/>
              <a:ext cx="619633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5036" name="Google Shape;5036;p109"/>
          <p:cNvCxnSpPr>
            <a:stCxn id="5024" idx="3"/>
            <a:endCxn id="5029" idx="1"/>
          </p:cNvCxnSpPr>
          <p:nvPr/>
        </p:nvCxnSpPr>
        <p:spPr>
          <a:xfrm>
            <a:off x="2369008" y="1877046"/>
            <a:ext cx="438300" cy="19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37" name="Google Shape;5037;p109"/>
          <p:cNvCxnSpPr>
            <a:stCxn id="5021" idx="3"/>
            <a:endCxn id="5029" idx="1"/>
          </p:cNvCxnSpPr>
          <p:nvPr/>
        </p:nvCxnSpPr>
        <p:spPr>
          <a:xfrm flipH="1" rot="10800000">
            <a:off x="2369008" y="2067268"/>
            <a:ext cx="438300" cy="24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38" name="Google Shape;5038;p109"/>
          <p:cNvCxnSpPr>
            <a:stCxn id="5022" idx="3"/>
            <a:endCxn id="5029" idx="1"/>
          </p:cNvCxnSpPr>
          <p:nvPr/>
        </p:nvCxnSpPr>
        <p:spPr>
          <a:xfrm flipH="1" rot="10800000">
            <a:off x="2369009" y="2067247"/>
            <a:ext cx="438300" cy="67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39" name="Google Shape;5039;p109"/>
          <p:cNvCxnSpPr>
            <a:stCxn id="5023" idx="3"/>
            <a:endCxn id="5029" idx="1"/>
          </p:cNvCxnSpPr>
          <p:nvPr/>
        </p:nvCxnSpPr>
        <p:spPr>
          <a:xfrm flipH="1" rot="10800000">
            <a:off x="2369008" y="2067266"/>
            <a:ext cx="438300" cy="110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40" name="Google Shape;5040;p109"/>
          <p:cNvCxnSpPr>
            <a:stCxn id="5029" idx="2"/>
            <a:endCxn id="5033" idx="0"/>
          </p:cNvCxnSpPr>
          <p:nvPr/>
        </p:nvCxnSpPr>
        <p:spPr>
          <a:xfrm>
            <a:off x="3424515" y="2351545"/>
            <a:ext cx="0" cy="2496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41" name="Google Shape;5041;p109"/>
          <p:cNvCxnSpPr>
            <a:stCxn id="5033" idx="3"/>
            <a:endCxn id="5013" idx="1"/>
          </p:cNvCxnSpPr>
          <p:nvPr/>
        </p:nvCxnSpPr>
        <p:spPr>
          <a:xfrm flipH="1" rot="10800000">
            <a:off x="4041734" y="2540531"/>
            <a:ext cx="438900" cy="34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42" name="Google Shape;5042;p109"/>
          <p:cNvCxnSpPr>
            <a:stCxn id="5013" idx="3"/>
            <a:endCxn id="5025" idx="1"/>
          </p:cNvCxnSpPr>
          <p:nvPr/>
        </p:nvCxnSpPr>
        <p:spPr>
          <a:xfrm flipH="1" rot="10800000">
            <a:off x="5760855" y="1641399"/>
            <a:ext cx="488100" cy="89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43" name="Google Shape;5043;p109"/>
          <p:cNvCxnSpPr>
            <a:stCxn id="5013" idx="3"/>
            <a:endCxn id="5019" idx="1"/>
          </p:cNvCxnSpPr>
          <p:nvPr/>
        </p:nvCxnSpPr>
        <p:spPr>
          <a:xfrm flipH="1" rot="10800000">
            <a:off x="5760855" y="2404599"/>
            <a:ext cx="488100" cy="135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44" name="Google Shape;5044;p109"/>
          <p:cNvCxnSpPr>
            <a:stCxn id="5013" idx="3"/>
            <a:endCxn id="5018" idx="1"/>
          </p:cNvCxnSpPr>
          <p:nvPr/>
        </p:nvCxnSpPr>
        <p:spPr>
          <a:xfrm>
            <a:off x="5760855" y="2540499"/>
            <a:ext cx="488100" cy="299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45" name="Google Shape;5045;p109"/>
          <p:cNvCxnSpPr>
            <a:stCxn id="5013" idx="3"/>
            <a:endCxn id="5020" idx="1"/>
          </p:cNvCxnSpPr>
          <p:nvPr/>
        </p:nvCxnSpPr>
        <p:spPr>
          <a:xfrm>
            <a:off x="5760855" y="2540499"/>
            <a:ext cx="488100" cy="728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5046" name="Google Shape;5046;p109"/>
          <p:cNvSpPr/>
          <p:nvPr/>
        </p:nvSpPr>
        <p:spPr>
          <a:xfrm>
            <a:off x="876600" y="558975"/>
            <a:ext cx="68766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Retail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Shopping Cart Analysis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7" name="Google Shape;50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40" y="1785313"/>
            <a:ext cx="178870" cy="2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8" name="Google Shape;504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562" y="2216046"/>
            <a:ext cx="273888" cy="1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9" name="Google Shape;5049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028" y="1835425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0" name="Google Shape;5050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3022" y="2674298"/>
            <a:ext cx="273900" cy="22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1" name="Google Shape;505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390" y="2646813"/>
            <a:ext cx="178870" cy="2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2" name="Google Shape;505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412" y="3077546"/>
            <a:ext cx="273888" cy="1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3" name="Google Shape;505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640" y="2701200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4" name="Google Shape;5054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6547" y="2304175"/>
            <a:ext cx="271475" cy="2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5" name="Google Shape;5055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4202" y="1532573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6" name="Google Shape;5056;p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5503" y="2299485"/>
            <a:ext cx="238725" cy="1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7" name="Google Shape;5057;p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99125" y="3075586"/>
            <a:ext cx="271475" cy="3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8" name="Google Shape;5058;p1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26612" y="2728503"/>
            <a:ext cx="216500" cy="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Google Shape;5059;p109"/>
          <p:cNvPicPr preferRelativeResize="0"/>
          <p:nvPr/>
        </p:nvPicPr>
        <p:blipFill rotWithShape="1">
          <a:blip r:embed="rId12">
            <a:alphaModFix/>
          </a:blip>
          <a:srcRect b="-59115" l="-6931" r="-5592" t="-49478"/>
          <a:stretch/>
        </p:blipFill>
        <p:spPr>
          <a:xfrm>
            <a:off x="1063501" y="1010685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4" name="Shape 5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5" name="Google Shape;5065;p110"/>
          <p:cNvSpPr/>
          <p:nvPr/>
        </p:nvSpPr>
        <p:spPr>
          <a:xfrm>
            <a:off x="2315864" y="972149"/>
            <a:ext cx="3151485" cy="3208689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6" name="Google Shape;5066;p110"/>
          <p:cNvSpPr/>
          <p:nvPr/>
        </p:nvSpPr>
        <p:spPr>
          <a:xfrm>
            <a:off x="3901051" y="2980710"/>
            <a:ext cx="115179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Reference table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7" name="Google Shape;5067;p110"/>
          <p:cNvSpPr/>
          <p:nvPr/>
        </p:nvSpPr>
        <p:spPr>
          <a:xfrm>
            <a:off x="3901051" y="1450468"/>
            <a:ext cx="115178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Relevant Users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68" name="Google Shape;5068;p110"/>
          <p:cNvGrpSpPr/>
          <p:nvPr/>
        </p:nvGrpSpPr>
        <p:grpSpPr>
          <a:xfrm>
            <a:off x="2468980" y="2097015"/>
            <a:ext cx="2633542" cy="640077"/>
            <a:chOff x="2178035" y="1054764"/>
            <a:chExt cx="1515446" cy="287908"/>
          </a:xfrm>
        </p:grpSpPr>
        <p:sp>
          <p:nvSpPr>
            <p:cNvPr id="5069" name="Google Shape;5069;p110"/>
            <p:cNvSpPr/>
            <p:nvPr/>
          </p:nvSpPr>
          <p:spPr>
            <a:xfrm>
              <a:off x="2178035" y="1054764"/>
              <a:ext cx="1515446" cy="287908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110"/>
            <p:cNvSpPr txBox="1"/>
            <p:nvPr/>
          </p:nvSpPr>
          <p:spPr>
            <a:xfrm>
              <a:off x="2178037" y="1054764"/>
              <a:ext cx="590004" cy="86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Customer Lists Logic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71" name="Google Shape;5071;p110"/>
          <p:cNvSpPr/>
          <p:nvPr/>
        </p:nvSpPr>
        <p:spPr>
          <a:xfrm>
            <a:off x="2516428" y="2309864"/>
            <a:ext cx="1121333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Export Ad Data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2" name="Google Shape;5072;p110"/>
          <p:cNvSpPr/>
          <p:nvPr/>
        </p:nvSpPr>
        <p:spPr>
          <a:xfrm>
            <a:off x="3901051" y="2311013"/>
            <a:ext cx="115178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Id matching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73" name="Google Shape;5073;p110"/>
          <p:cNvGrpSpPr/>
          <p:nvPr/>
        </p:nvGrpSpPr>
        <p:grpSpPr>
          <a:xfrm>
            <a:off x="1058221" y="3412789"/>
            <a:ext cx="1018808" cy="768132"/>
            <a:chOff x="2178037" y="1054763"/>
            <a:chExt cx="1069054" cy="811379"/>
          </a:xfrm>
        </p:grpSpPr>
        <p:sp>
          <p:nvSpPr>
            <p:cNvPr id="5074" name="Google Shape;5074;p110"/>
            <p:cNvSpPr/>
            <p:nvPr/>
          </p:nvSpPr>
          <p:spPr>
            <a:xfrm>
              <a:off x="2178037" y="1054763"/>
              <a:ext cx="1069054" cy="811379"/>
            </a:xfrm>
            <a:prstGeom prst="roundRect">
              <a:avLst>
                <a:gd fmla="val 827" name="adj"/>
              </a:avLst>
            </a:prstGeom>
            <a:solidFill>
              <a:srgbClr val="F1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110"/>
            <p:cNvSpPr txBox="1"/>
            <p:nvPr/>
          </p:nvSpPr>
          <p:spPr>
            <a:xfrm>
              <a:off x="2178037" y="1054764"/>
              <a:ext cx="917257" cy="195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Marketing List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76" name="Google Shape;5076;p110"/>
          <p:cNvGrpSpPr/>
          <p:nvPr/>
        </p:nvGrpSpPr>
        <p:grpSpPr>
          <a:xfrm>
            <a:off x="1058221" y="1668651"/>
            <a:ext cx="1018665" cy="768101"/>
            <a:chOff x="2178037" y="1054757"/>
            <a:chExt cx="1068904" cy="816000"/>
          </a:xfrm>
        </p:grpSpPr>
        <p:sp>
          <p:nvSpPr>
            <p:cNvPr id="5077" name="Google Shape;5077;p110"/>
            <p:cNvSpPr/>
            <p:nvPr/>
          </p:nvSpPr>
          <p:spPr>
            <a:xfrm>
              <a:off x="2178041" y="1054757"/>
              <a:ext cx="1068900" cy="816000"/>
            </a:xfrm>
            <a:prstGeom prst="roundRect">
              <a:avLst>
                <a:gd fmla="val 827" name="adj"/>
              </a:avLst>
            </a:prstGeom>
            <a:solidFill>
              <a:srgbClr val="FFF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110"/>
            <p:cNvSpPr txBox="1"/>
            <p:nvPr/>
          </p:nvSpPr>
          <p:spPr>
            <a:xfrm>
              <a:off x="2178037" y="1054764"/>
              <a:ext cx="976620" cy="341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Campaign Manager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79" name="Google Shape;5079;p110"/>
          <p:cNvGrpSpPr/>
          <p:nvPr/>
        </p:nvGrpSpPr>
        <p:grpSpPr>
          <a:xfrm>
            <a:off x="1058221" y="2545310"/>
            <a:ext cx="1018809" cy="758934"/>
            <a:chOff x="2178037" y="1054763"/>
            <a:chExt cx="1069055" cy="806262"/>
          </a:xfrm>
        </p:grpSpPr>
        <p:sp>
          <p:nvSpPr>
            <p:cNvPr id="5080" name="Google Shape;5080;p110"/>
            <p:cNvSpPr/>
            <p:nvPr/>
          </p:nvSpPr>
          <p:spPr>
            <a:xfrm>
              <a:off x="2178037" y="1054763"/>
              <a:ext cx="1069055" cy="806262"/>
            </a:xfrm>
            <a:prstGeom prst="roundRect">
              <a:avLst>
                <a:gd fmla="val 827" name="adj"/>
              </a:avLst>
            </a:prstGeom>
            <a:solidFill>
              <a:srgbClr val="FFF8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110"/>
            <p:cNvSpPr txBox="1"/>
            <p:nvPr/>
          </p:nvSpPr>
          <p:spPr>
            <a:xfrm>
              <a:off x="2178037" y="1054764"/>
              <a:ext cx="855510" cy="196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 b="0" i="0" sz="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82" name="Google Shape;5082;p110"/>
          <p:cNvGrpSpPr/>
          <p:nvPr/>
        </p:nvGrpSpPr>
        <p:grpSpPr>
          <a:xfrm>
            <a:off x="1316125" y="3628887"/>
            <a:ext cx="502920" cy="502920"/>
            <a:chOff x="433514" y="2354433"/>
            <a:chExt cx="502920" cy="502920"/>
          </a:xfrm>
        </p:grpSpPr>
        <p:sp>
          <p:nvSpPr>
            <p:cNvPr id="5083" name="Google Shape;5083;p110"/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084" name="Google Shape;5084;p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090" y="2391009"/>
              <a:ext cx="429768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85" name="Google Shape;5085;p110"/>
          <p:cNvGrpSpPr/>
          <p:nvPr/>
        </p:nvGrpSpPr>
        <p:grpSpPr>
          <a:xfrm>
            <a:off x="1316125" y="1880607"/>
            <a:ext cx="502920" cy="502920"/>
            <a:chOff x="1316125" y="1880607"/>
            <a:chExt cx="502920" cy="502920"/>
          </a:xfrm>
        </p:grpSpPr>
        <p:sp>
          <p:nvSpPr>
            <p:cNvPr id="5086" name="Google Shape;5086;p110"/>
            <p:cNvSpPr/>
            <p:nvPr/>
          </p:nvSpPr>
          <p:spPr>
            <a:xfrm>
              <a:off x="1316125" y="1880607"/>
              <a:ext cx="502920" cy="50292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05"/>
                </a:scheme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087" name="Google Shape;5087;p1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84700" y="1949200"/>
              <a:ext cx="365700" cy="366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088" name="Google Shape;5088;p110"/>
          <p:cNvCxnSpPr>
            <a:stCxn id="5077" idx="3"/>
            <a:endCxn id="5069" idx="1"/>
          </p:cNvCxnSpPr>
          <p:nvPr/>
        </p:nvCxnSpPr>
        <p:spPr>
          <a:xfrm>
            <a:off x="2076887" y="2052701"/>
            <a:ext cx="392100" cy="364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89" name="Google Shape;5089;p110"/>
          <p:cNvCxnSpPr>
            <a:stCxn id="5080" idx="3"/>
            <a:endCxn id="5069" idx="1"/>
          </p:cNvCxnSpPr>
          <p:nvPr/>
        </p:nvCxnSpPr>
        <p:spPr>
          <a:xfrm flipH="1" rot="10800000">
            <a:off x="2077031" y="2417177"/>
            <a:ext cx="391800" cy="5076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90" name="Google Shape;5090;p110"/>
          <p:cNvCxnSpPr>
            <a:stCxn id="5074" idx="3"/>
            <a:endCxn id="5071" idx="2"/>
          </p:cNvCxnSpPr>
          <p:nvPr/>
        </p:nvCxnSpPr>
        <p:spPr>
          <a:xfrm flipH="1" rot="10800000">
            <a:off x="2077030" y="2691956"/>
            <a:ext cx="1000200" cy="1104900"/>
          </a:xfrm>
          <a:prstGeom prst="bentConnector2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91" name="Google Shape;5091;p110"/>
          <p:cNvCxnSpPr/>
          <p:nvPr/>
        </p:nvCxnSpPr>
        <p:spPr>
          <a:xfrm rot="10800000">
            <a:off x="4473575" y="2730210"/>
            <a:ext cx="0" cy="250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92" name="Google Shape;5092;p110"/>
          <p:cNvCxnSpPr>
            <a:stCxn id="5072" idx="3"/>
            <a:endCxn id="5066" idx="3"/>
          </p:cNvCxnSpPr>
          <p:nvPr/>
        </p:nvCxnSpPr>
        <p:spPr>
          <a:xfrm>
            <a:off x="5052839" y="2502126"/>
            <a:ext cx="600" cy="669600"/>
          </a:xfrm>
          <a:prstGeom prst="bentConnector3">
            <a:avLst>
              <a:gd fmla="val 39687828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93" name="Google Shape;5093;p110"/>
          <p:cNvCxnSpPr>
            <a:stCxn id="5072" idx="3"/>
            <a:endCxn id="5067" idx="3"/>
          </p:cNvCxnSpPr>
          <p:nvPr/>
        </p:nvCxnSpPr>
        <p:spPr>
          <a:xfrm flipH="1" rot="10800000">
            <a:off x="5052839" y="1641726"/>
            <a:ext cx="600" cy="8604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94" name="Google Shape;5094;p110"/>
          <p:cNvCxnSpPr/>
          <p:nvPr/>
        </p:nvCxnSpPr>
        <p:spPr>
          <a:xfrm flipH="1">
            <a:off x="2094450" y="1638300"/>
            <a:ext cx="1806600" cy="294000"/>
          </a:xfrm>
          <a:prstGeom prst="bentConnector3">
            <a:avLst>
              <a:gd fmla="val 10986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095" name="Google Shape;5095;p110"/>
          <p:cNvCxnSpPr/>
          <p:nvPr/>
        </p:nvCxnSpPr>
        <p:spPr>
          <a:xfrm>
            <a:off x="3637761" y="2500977"/>
            <a:ext cx="263400" cy="1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5096" name="Google Shape;5096;p110"/>
          <p:cNvSpPr/>
          <p:nvPr/>
        </p:nvSpPr>
        <p:spPr>
          <a:xfrm>
            <a:off x="905825" y="558975"/>
            <a:ext cx="47139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Big Data &gt; DMP / Data Warehouse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97" name="Google Shape;5097;p110"/>
          <p:cNvGrpSpPr/>
          <p:nvPr/>
        </p:nvGrpSpPr>
        <p:grpSpPr>
          <a:xfrm>
            <a:off x="1316225" y="2757902"/>
            <a:ext cx="502800" cy="502800"/>
            <a:chOff x="1316225" y="2757902"/>
            <a:chExt cx="502800" cy="502800"/>
          </a:xfrm>
        </p:grpSpPr>
        <p:sp>
          <p:nvSpPr>
            <p:cNvPr id="5098" name="Google Shape;5098;p110"/>
            <p:cNvSpPr/>
            <p:nvPr/>
          </p:nvSpPr>
          <p:spPr>
            <a:xfrm>
              <a:off x="1316225" y="2757902"/>
              <a:ext cx="502800" cy="502800"/>
            </a:xfrm>
            <a:prstGeom prst="roundRect">
              <a:avLst>
                <a:gd fmla="val 167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9050" rotWithShape="0" algn="ctr" dir="5400000" dist="6350">
                <a:srgbClr val="000000">
                  <a:alpha val="4471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099" name="Google Shape;5099;p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72225" y="2813900"/>
              <a:ext cx="390900" cy="390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00" name="Google Shape;5100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2728" y="2365412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1" name="Google Shape;5101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1460" y="2390648"/>
            <a:ext cx="273900" cy="22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2" name="Google Shape;5102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6435" y="1531248"/>
            <a:ext cx="273900" cy="22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3" name="Google Shape;5103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2727" y="3082198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4" name="Google Shape;5104;p110"/>
          <p:cNvPicPr preferRelativeResize="0"/>
          <p:nvPr/>
        </p:nvPicPr>
        <p:blipFill rotWithShape="1">
          <a:blip r:embed="rId9">
            <a:alphaModFix/>
          </a:blip>
          <a:srcRect b="-59115" l="-6931" r="-5592" t="-49478"/>
          <a:stretch/>
        </p:blipFill>
        <p:spPr>
          <a:xfrm>
            <a:off x="2382193" y="981011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9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Google Shape;5110;p111"/>
          <p:cNvSpPr/>
          <p:nvPr/>
        </p:nvSpPr>
        <p:spPr>
          <a:xfrm>
            <a:off x="1029000" y="972149"/>
            <a:ext cx="6063950" cy="2869601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11" name="Google Shape;5111;p111"/>
          <p:cNvGrpSpPr/>
          <p:nvPr/>
        </p:nvGrpSpPr>
        <p:grpSpPr>
          <a:xfrm>
            <a:off x="2750365" y="1765944"/>
            <a:ext cx="1234458" cy="640068"/>
            <a:chOff x="2178037" y="1054763"/>
            <a:chExt cx="527907" cy="348052"/>
          </a:xfrm>
        </p:grpSpPr>
        <p:sp>
          <p:nvSpPr>
            <p:cNvPr id="5112" name="Google Shape;5112;p111"/>
            <p:cNvSpPr/>
            <p:nvPr/>
          </p:nvSpPr>
          <p:spPr>
            <a:xfrm>
              <a:off x="2178037" y="1054763"/>
              <a:ext cx="527907" cy="348052"/>
            </a:xfrm>
            <a:prstGeom prst="roundRect">
              <a:avLst>
                <a:gd fmla="val 827" name="adj"/>
              </a:avLst>
            </a:prstGeom>
            <a:solidFill>
              <a:schemeClr val="lt1">
                <a:alpha val="0"/>
              </a:schemeClr>
            </a:solidFill>
            <a:ln cap="rnd" cmpd="sng" w="19050">
              <a:solidFill>
                <a:srgbClr val="4284F3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111"/>
            <p:cNvSpPr txBox="1"/>
            <p:nvPr/>
          </p:nvSpPr>
          <p:spPr>
            <a:xfrm>
              <a:off x="2178037" y="1054764"/>
              <a:ext cx="145056" cy="100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Batch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14" name="Google Shape;5114;p111"/>
          <p:cNvGrpSpPr/>
          <p:nvPr/>
        </p:nvGrpSpPr>
        <p:grpSpPr>
          <a:xfrm>
            <a:off x="2750365" y="2579761"/>
            <a:ext cx="1234458" cy="640068"/>
            <a:chOff x="2178037" y="1054763"/>
            <a:chExt cx="527907" cy="348052"/>
          </a:xfrm>
        </p:grpSpPr>
        <p:sp>
          <p:nvSpPr>
            <p:cNvPr id="5115" name="Google Shape;5115;p111"/>
            <p:cNvSpPr/>
            <p:nvPr/>
          </p:nvSpPr>
          <p:spPr>
            <a:xfrm>
              <a:off x="2178037" y="1054763"/>
              <a:ext cx="527907" cy="348052"/>
            </a:xfrm>
            <a:prstGeom prst="roundRect">
              <a:avLst>
                <a:gd fmla="val 827" name="adj"/>
              </a:avLst>
            </a:prstGeom>
            <a:solidFill>
              <a:schemeClr val="lt1">
                <a:alpha val="0"/>
              </a:schemeClr>
            </a:solidFill>
            <a:ln cap="rnd" cmpd="sng" w="19050">
              <a:solidFill>
                <a:srgbClr val="4284F3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111"/>
            <p:cNvSpPr txBox="1"/>
            <p:nvPr/>
          </p:nvSpPr>
          <p:spPr>
            <a:xfrm>
              <a:off x="2178037" y="1054764"/>
              <a:ext cx="228005" cy="100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Streaming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17" name="Google Shape;5117;p111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Big Data &gt; Log Processing</a:t>
            </a:r>
            <a:endParaRPr/>
          </a:p>
        </p:txBody>
      </p:sp>
      <p:sp>
        <p:nvSpPr>
          <p:cNvPr id="5118" name="Google Shape;5118;p111"/>
          <p:cNvSpPr/>
          <p:nvPr/>
        </p:nvSpPr>
        <p:spPr>
          <a:xfrm>
            <a:off x="2800258" y="1979423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Log Storage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9" name="Google Shape;5119;p111"/>
          <p:cNvSpPr/>
          <p:nvPr/>
        </p:nvSpPr>
        <p:spPr>
          <a:xfrm>
            <a:off x="2800257" y="2793299"/>
            <a:ext cx="114300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Log Streaming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Pub/Sub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0" name="Google Shape;5120;p111"/>
          <p:cNvSpPr/>
          <p:nvPr/>
        </p:nvSpPr>
        <p:spPr>
          <a:xfrm>
            <a:off x="5868336" y="2354150"/>
            <a:ext cx="1053164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Log Analytics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1" name="Google Shape;5121;p111"/>
          <p:cNvSpPr/>
          <p:nvPr/>
        </p:nvSpPr>
        <p:spPr>
          <a:xfrm>
            <a:off x="4433676" y="2355299"/>
            <a:ext cx="1145378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Log Processing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2" name="Google Shape;5122;p111"/>
          <p:cNvSpPr/>
          <p:nvPr/>
        </p:nvSpPr>
        <p:spPr>
          <a:xfrm>
            <a:off x="1175469" y="1736189"/>
            <a:ext cx="1188720" cy="382226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Microservices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Container Engine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3" name="Google Shape;5123;p111"/>
          <p:cNvSpPr/>
          <p:nvPr/>
        </p:nvSpPr>
        <p:spPr>
          <a:xfrm>
            <a:off x="1175470" y="2355299"/>
            <a:ext cx="1188720" cy="375752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05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b="0" i="0" lang="en-US" sz="75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Log Collection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24" name="Google Shape;5124;p111"/>
          <p:cNvCxnSpPr>
            <a:stCxn id="5122" idx="2"/>
            <a:endCxn id="5123" idx="0"/>
          </p:cNvCxnSpPr>
          <p:nvPr/>
        </p:nvCxnSpPr>
        <p:spPr>
          <a:xfrm>
            <a:off x="1769829" y="2118415"/>
            <a:ext cx="0" cy="237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125" name="Google Shape;5125;p111"/>
          <p:cNvCxnSpPr>
            <a:stCxn id="5123" idx="3"/>
            <a:endCxn id="5119" idx="1"/>
          </p:cNvCxnSpPr>
          <p:nvPr/>
        </p:nvCxnSpPr>
        <p:spPr>
          <a:xfrm>
            <a:off x="2364190" y="2543175"/>
            <a:ext cx="436200" cy="441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126" name="Google Shape;5126;p111"/>
          <p:cNvCxnSpPr>
            <a:stCxn id="5119" idx="3"/>
            <a:endCxn id="5121" idx="1"/>
          </p:cNvCxnSpPr>
          <p:nvPr/>
        </p:nvCxnSpPr>
        <p:spPr>
          <a:xfrm flipH="1" rot="10800000">
            <a:off x="3943257" y="2546412"/>
            <a:ext cx="490500" cy="43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127" name="Google Shape;5127;p111"/>
          <p:cNvCxnSpPr>
            <a:stCxn id="5118" idx="3"/>
            <a:endCxn id="5121" idx="1"/>
          </p:cNvCxnSpPr>
          <p:nvPr/>
        </p:nvCxnSpPr>
        <p:spPr>
          <a:xfrm>
            <a:off x="3943258" y="2170536"/>
            <a:ext cx="490500" cy="375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128" name="Google Shape;5128;p111"/>
          <p:cNvCxnSpPr>
            <a:stCxn id="5121" idx="3"/>
            <a:endCxn id="5120" idx="1"/>
          </p:cNvCxnSpPr>
          <p:nvPr/>
        </p:nvCxnSpPr>
        <p:spPr>
          <a:xfrm flipH="1" rot="10800000">
            <a:off x="5579054" y="2545212"/>
            <a:ext cx="289200" cy="1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129" name="Google Shape;5129;p111"/>
          <p:cNvCxnSpPr>
            <a:stCxn id="5123" idx="3"/>
            <a:endCxn id="5118" idx="1"/>
          </p:cNvCxnSpPr>
          <p:nvPr/>
        </p:nvCxnSpPr>
        <p:spPr>
          <a:xfrm flipH="1" rot="10800000">
            <a:off x="2364190" y="2170575"/>
            <a:ext cx="436200" cy="37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A7DF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5130" name="Google Shape;5130;p111"/>
          <p:cNvSpPr/>
          <p:nvPr/>
        </p:nvSpPr>
        <p:spPr>
          <a:xfrm>
            <a:off x="876600" y="558975"/>
            <a:ext cx="63687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Big Data &gt;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 Processing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31" name="Google Shape;513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2" y="2445773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2" name="Google Shape;5132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530" y="2856145"/>
            <a:ext cx="238725" cy="2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3" name="Google Shape;5133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4947" y="2060198"/>
            <a:ext cx="273900" cy="22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4" name="Google Shape;5134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2103" y="2406450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5" name="Google Shape;5135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0238" y="1811061"/>
            <a:ext cx="271475" cy="3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6" name="Google Shape;5136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5338" y="2445742"/>
            <a:ext cx="201300" cy="20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7" name="Google Shape;5137;p111"/>
          <p:cNvPicPr preferRelativeResize="0"/>
          <p:nvPr/>
        </p:nvPicPr>
        <p:blipFill rotWithShape="1">
          <a:blip r:embed="rId9">
            <a:alphaModFix/>
          </a:blip>
          <a:srcRect b="-59115" l="-6931" r="-5592" t="-49478"/>
          <a:stretch/>
        </p:blipFill>
        <p:spPr>
          <a:xfrm>
            <a:off x="1053610" y="981011"/>
            <a:ext cx="982184" cy="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2" name="Shape 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3" name="Google Shape;5143;p112"/>
          <p:cNvSpPr txBox="1"/>
          <p:nvPr>
            <p:ph type="title"/>
          </p:nvPr>
        </p:nvSpPr>
        <p:spPr>
          <a:xfrm>
            <a:off x="361654" y="1880583"/>
            <a:ext cx="6244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Resources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4" name="Google Shape;5144;p112"/>
          <p:cNvSpPr txBox="1"/>
          <p:nvPr/>
        </p:nvSpPr>
        <p:spPr>
          <a:xfrm>
            <a:off x="4687700" y="3558275"/>
            <a:ext cx="3159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miles and chuck and neal made this</a:t>
            </a:r>
            <a:endParaRPr sz="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9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p113"/>
          <p:cNvSpPr txBox="1"/>
          <p:nvPr/>
        </p:nvSpPr>
        <p:spPr>
          <a:xfrm>
            <a:off x="457200" y="759900"/>
            <a:ext cx="8323800" cy="15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Icon and sample diagrams landing page </a:t>
            </a:r>
            <a:r>
              <a:rPr lang="en-US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https://cloud.google.com/icons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Google Cloud Architecture Diagramming Tool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u="sng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https://googlecloudcheatsheet.withgoogle.com/architecture</a:t>
            </a: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t/>
            </a:r>
            <a:endParaRPr sz="1200"/>
          </a:p>
        </p:txBody>
      </p:sp>
      <p:sp>
        <p:nvSpPr>
          <p:cNvPr id="5151" name="Google Shape;5151;p113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b="0" i="0" lang="en-US" sz="1300" u="none" cap="none" strike="noStrike">
                <a:solidFill>
                  <a:srgbClr val="75787A"/>
                </a:solidFill>
              </a:rPr>
              <a:t>Web Resources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6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p114"/>
          <p:cNvSpPr txBox="1"/>
          <p:nvPr>
            <p:ph idx="4294967295" type="subTitle"/>
          </p:nvPr>
        </p:nvSpPr>
        <p:spPr>
          <a:xfrm>
            <a:off x="133875" y="0"/>
            <a:ext cx="8819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</a:pPr>
            <a:r>
              <a:rPr lang="en-US" sz="1300">
                <a:solidFill>
                  <a:srgbClr val="75787A"/>
                </a:solidFill>
              </a:rPr>
              <a:t>Data Integration</a:t>
            </a:r>
            <a:r>
              <a:rPr b="0" i="0" lang="en-US" sz="1300" u="none" cap="none" strike="noStrike">
                <a:solidFill>
                  <a:srgbClr val="75787A"/>
                </a:solidFill>
              </a:rPr>
              <a:t> &gt; </a:t>
            </a:r>
            <a:endParaRPr/>
          </a:p>
        </p:txBody>
      </p:sp>
      <p:sp>
        <p:nvSpPr>
          <p:cNvPr id="5158" name="Google Shape;5158;p114"/>
          <p:cNvSpPr/>
          <p:nvPr/>
        </p:nvSpPr>
        <p:spPr>
          <a:xfrm>
            <a:off x="1057038" y="920925"/>
            <a:ext cx="6984900" cy="3965700"/>
          </a:xfrm>
          <a:prstGeom prst="roundRect">
            <a:avLst>
              <a:gd fmla="val 399" name="adj"/>
            </a:avLst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9" name="Google Shape;5159;p114"/>
          <p:cNvSpPr/>
          <p:nvPr/>
        </p:nvSpPr>
        <p:spPr>
          <a:xfrm>
            <a:off x="863800" y="558975"/>
            <a:ext cx="7289700" cy="274200"/>
          </a:xfrm>
          <a:prstGeom prst="roundRect">
            <a:avLst>
              <a:gd fmla="val 1674" name="adj"/>
            </a:avLst>
          </a:prstGeom>
          <a:solidFill>
            <a:srgbClr val="519BF7"/>
          </a:solidFill>
          <a:ln>
            <a:noFill/>
          </a:ln>
          <a:effectLst>
            <a:outerShdw blurRad="38100" sx="99000" rotWithShape="0" algn="ctr" dir="5400000" dist="38100" sy="99000">
              <a:srgbClr val="000000">
                <a:alpha val="15690"/>
              </a:srgbClr>
            </a:outerShdw>
          </a:effectLst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Architecture: </a:t>
            </a:r>
            <a:r>
              <a:rPr lang="en-US" sz="8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Integration</a:t>
            </a:r>
            <a:endParaRPr b="0" i="0" sz="85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60" name="Google Shape;5160;p114"/>
          <p:cNvGrpSpPr/>
          <p:nvPr/>
        </p:nvGrpSpPr>
        <p:grpSpPr>
          <a:xfrm>
            <a:off x="1225803" y="1338440"/>
            <a:ext cx="6647372" cy="3448254"/>
            <a:chOff x="2178032" y="1054764"/>
            <a:chExt cx="710402" cy="867900"/>
          </a:xfrm>
        </p:grpSpPr>
        <p:sp>
          <p:nvSpPr>
            <p:cNvPr id="5161" name="Google Shape;5161;p114"/>
            <p:cNvSpPr/>
            <p:nvPr/>
          </p:nvSpPr>
          <p:spPr>
            <a:xfrm>
              <a:off x="2178034" y="1054764"/>
              <a:ext cx="710400" cy="867900"/>
            </a:xfrm>
            <a:prstGeom prst="roundRect">
              <a:avLst>
                <a:gd fmla="val 827" name="adj"/>
              </a:avLst>
            </a:prstGeom>
            <a:solidFill>
              <a:srgbClr val="E3F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114"/>
            <p:cNvSpPr txBox="1"/>
            <p:nvPr/>
          </p:nvSpPr>
          <p:spPr>
            <a:xfrm>
              <a:off x="2178032" y="1054764"/>
              <a:ext cx="599400" cy="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75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Data </a:t>
              </a:r>
              <a:r>
                <a:rPr lang="en-US" sz="750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Integration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63" name="Google Shape;5163;p114"/>
          <p:cNvSpPr/>
          <p:nvPr/>
        </p:nvSpPr>
        <p:spPr>
          <a:xfrm>
            <a:off x="4567407" y="3402913"/>
            <a:ext cx="1090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df4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4" name="Google Shape;5164;p114"/>
          <p:cNvSpPr/>
          <p:nvPr/>
        </p:nvSpPr>
        <p:spPr>
          <a:xfrm>
            <a:off x="4567407" y="3837888"/>
            <a:ext cx="1090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df5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5" name="Google Shape;5165;p114"/>
          <p:cNvSpPr/>
          <p:nvPr/>
        </p:nvSpPr>
        <p:spPr>
          <a:xfrm>
            <a:off x="4567407" y="1713813"/>
            <a:ext cx="1090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df1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6" name="Google Shape;5166;p114"/>
          <p:cNvSpPr/>
          <p:nvPr/>
        </p:nvSpPr>
        <p:spPr>
          <a:xfrm>
            <a:off x="4567395" y="2967925"/>
            <a:ext cx="1090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df3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7" name="Google Shape;5167;p114"/>
          <p:cNvSpPr/>
          <p:nvPr/>
        </p:nvSpPr>
        <p:spPr>
          <a:xfrm>
            <a:off x="1325427" y="2967913"/>
            <a:ext cx="1280103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b1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8" name="Google Shape;5168;p114"/>
          <p:cNvSpPr/>
          <p:nvPr/>
        </p:nvSpPr>
        <p:spPr>
          <a:xfrm>
            <a:off x="1325427" y="3407275"/>
            <a:ext cx="1280103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b2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9" name="Google Shape;5169;p114"/>
          <p:cNvSpPr/>
          <p:nvPr/>
        </p:nvSpPr>
        <p:spPr>
          <a:xfrm>
            <a:off x="1325427" y="3837888"/>
            <a:ext cx="1280103" cy="382200"/>
          </a:xfrm>
          <a:prstGeom prst="roundRect">
            <a:avLst>
              <a:gd fmla="val 1674" name="adj"/>
            </a:avLst>
          </a:prstGeom>
          <a:solidFill>
            <a:schemeClr val="lt1"/>
          </a:solidFill>
          <a:ln>
            <a:noFill/>
          </a:ln>
          <a:effectLst>
            <a:outerShdw blurRad="19050" rotWithShape="0" algn="ctr" dir="5400000" dist="6350">
              <a:schemeClr val="dk1">
                <a:alpha val="44710"/>
              </a:scheme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b3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Storage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0" name="Google Shape;5170;p114"/>
          <p:cNvSpPr/>
          <p:nvPr/>
        </p:nvSpPr>
        <p:spPr>
          <a:xfrm>
            <a:off x="2983920" y="1713828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cf1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1" name="Google Shape;5171;p114"/>
          <p:cNvSpPr/>
          <p:nvPr/>
        </p:nvSpPr>
        <p:spPr>
          <a:xfrm>
            <a:off x="2983845" y="2967916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cf3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2" name="Google Shape;5172;p114"/>
          <p:cNvSpPr/>
          <p:nvPr/>
        </p:nvSpPr>
        <p:spPr>
          <a:xfrm>
            <a:off x="2983920" y="3404378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cf4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3" name="Google Shape;5173;p114"/>
          <p:cNvSpPr/>
          <p:nvPr/>
        </p:nvSpPr>
        <p:spPr>
          <a:xfrm>
            <a:off x="2983920" y="3840816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cf5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74" name="Google Shape;5174;p114"/>
          <p:cNvCxnSpPr>
            <a:stCxn id="5175" idx="3"/>
            <a:endCxn id="5170" idx="1"/>
          </p:cNvCxnSpPr>
          <p:nvPr/>
        </p:nvCxnSpPr>
        <p:spPr>
          <a:xfrm>
            <a:off x="2605513" y="1900559"/>
            <a:ext cx="378300" cy="4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6" name="Google Shape;5176;p114"/>
          <p:cNvCxnSpPr>
            <a:stCxn id="5167" idx="3"/>
            <a:endCxn id="5171" idx="1"/>
          </p:cNvCxnSpPr>
          <p:nvPr/>
        </p:nvCxnSpPr>
        <p:spPr>
          <a:xfrm>
            <a:off x="2605529" y="3159013"/>
            <a:ext cx="3783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7" name="Google Shape;5177;p114"/>
          <p:cNvCxnSpPr>
            <a:stCxn id="5168" idx="3"/>
            <a:endCxn id="5172" idx="1"/>
          </p:cNvCxnSpPr>
          <p:nvPr/>
        </p:nvCxnSpPr>
        <p:spPr>
          <a:xfrm flipH="1" rot="10800000">
            <a:off x="2605529" y="3595375"/>
            <a:ext cx="378300" cy="3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8" name="Google Shape;5178;p114"/>
          <p:cNvCxnSpPr>
            <a:stCxn id="5169" idx="3"/>
            <a:endCxn id="5173" idx="1"/>
          </p:cNvCxnSpPr>
          <p:nvPr/>
        </p:nvCxnSpPr>
        <p:spPr>
          <a:xfrm>
            <a:off x="2605529" y="4028988"/>
            <a:ext cx="378300" cy="3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9" name="Google Shape;5179;p114"/>
          <p:cNvCxnSpPr>
            <a:stCxn id="5171" idx="3"/>
            <a:endCxn id="5166" idx="1"/>
          </p:cNvCxnSpPr>
          <p:nvPr/>
        </p:nvCxnSpPr>
        <p:spPr>
          <a:xfrm>
            <a:off x="4113045" y="3159016"/>
            <a:ext cx="454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0" name="Google Shape;5180;p114"/>
          <p:cNvCxnSpPr>
            <a:stCxn id="5172" idx="3"/>
            <a:endCxn id="5163" idx="1"/>
          </p:cNvCxnSpPr>
          <p:nvPr/>
        </p:nvCxnSpPr>
        <p:spPr>
          <a:xfrm flipH="1" rot="10800000">
            <a:off x="4113120" y="3593978"/>
            <a:ext cx="454200" cy="1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1" name="Google Shape;5181;p114"/>
          <p:cNvCxnSpPr>
            <a:endCxn id="5164" idx="1"/>
          </p:cNvCxnSpPr>
          <p:nvPr/>
        </p:nvCxnSpPr>
        <p:spPr>
          <a:xfrm flipH="1" rot="10800000">
            <a:off x="4113207" y="4028988"/>
            <a:ext cx="454200" cy="30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2" name="Google Shape;5182;p114"/>
          <p:cNvCxnSpPr>
            <a:stCxn id="5170" idx="3"/>
            <a:endCxn id="5165" idx="1"/>
          </p:cNvCxnSpPr>
          <p:nvPr/>
        </p:nvCxnSpPr>
        <p:spPr>
          <a:xfrm>
            <a:off x="4113120" y="1904928"/>
            <a:ext cx="454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83" name="Google Shape;5183;p114"/>
          <p:cNvGrpSpPr/>
          <p:nvPr/>
        </p:nvGrpSpPr>
        <p:grpSpPr>
          <a:xfrm>
            <a:off x="1325416" y="2247900"/>
            <a:ext cx="1280100" cy="568800"/>
            <a:chOff x="2535216" y="3088300"/>
            <a:chExt cx="1280100" cy="568800"/>
          </a:xfrm>
        </p:grpSpPr>
        <p:sp>
          <p:nvSpPr>
            <p:cNvPr id="5184" name="Google Shape;5184;p114"/>
            <p:cNvSpPr/>
            <p:nvPr/>
          </p:nvSpPr>
          <p:spPr>
            <a:xfrm>
              <a:off x="2535216" y="3088300"/>
              <a:ext cx="1280100" cy="568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75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sch1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Scheduler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85" name="Google Shape;5185;p114"/>
            <p:cNvSpPr txBox="1"/>
            <p:nvPr/>
          </p:nvSpPr>
          <p:spPr>
            <a:xfrm>
              <a:off x="2960806" y="3485391"/>
              <a:ext cx="5511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Inventory APIs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86" name="Google Shape;5186;p114"/>
            <p:cNvCxnSpPr/>
            <p:nvPr/>
          </p:nvCxnSpPr>
          <p:spPr>
            <a:xfrm>
              <a:off x="2960242" y="3447579"/>
              <a:ext cx="8505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187" name="Google Shape;5187;p114"/>
          <p:cNvSpPr/>
          <p:nvPr/>
        </p:nvSpPr>
        <p:spPr>
          <a:xfrm>
            <a:off x="2983920" y="2345266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cf2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8" name="Google Shape;5188;p114"/>
          <p:cNvSpPr/>
          <p:nvPr/>
        </p:nvSpPr>
        <p:spPr>
          <a:xfrm>
            <a:off x="4567407" y="2345238"/>
            <a:ext cx="10908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df2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Dataflow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89" name="Google Shape;5189;p114"/>
          <p:cNvCxnSpPr>
            <a:stCxn id="5184" idx="3"/>
            <a:endCxn id="5187" idx="1"/>
          </p:cNvCxnSpPr>
          <p:nvPr/>
        </p:nvCxnSpPr>
        <p:spPr>
          <a:xfrm>
            <a:off x="2605516" y="2532300"/>
            <a:ext cx="378300" cy="42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0" name="Google Shape;5190;p114"/>
          <p:cNvCxnSpPr>
            <a:stCxn id="5187" idx="3"/>
            <a:endCxn id="5188" idx="1"/>
          </p:cNvCxnSpPr>
          <p:nvPr/>
        </p:nvCxnSpPr>
        <p:spPr>
          <a:xfrm>
            <a:off x="4113120" y="2536366"/>
            <a:ext cx="454200" cy="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91" name="Google Shape;5191;p114"/>
          <p:cNvGrpSpPr/>
          <p:nvPr/>
        </p:nvGrpSpPr>
        <p:grpSpPr>
          <a:xfrm>
            <a:off x="1325413" y="1616159"/>
            <a:ext cx="1280100" cy="568800"/>
            <a:chOff x="5523012" y="1749050"/>
            <a:chExt cx="1280100" cy="568800"/>
          </a:xfrm>
        </p:grpSpPr>
        <p:sp>
          <p:nvSpPr>
            <p:cNvPr id="5175" name="Google Shape;5175;p114"/>
            <p:cNvSpPr/>
            <p:nvPr/>
          </p:nvSpPr>
          <p:spPr>
            <a:xfrm>
              <a:off x="5523012" y="1749050"/>
              <a:ext cx="1280100" cy="568800"/>
            </a:xfrm>
            <a:prstGeom prst="roundRect">
              <a:avLst>
                <a:gd fmla="val 1674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rotWithShape="0" algn="ctr" dir="5400000" dist="6350">
                <a:schemeClr val="dk1">
                  <a:alpha val="44710"/>
                </a:schemeClr>
              </a:outerShdw>
            </a:effectLst>
          </p:spPr>
          <p:txBody>
            <a:bodyPr anchorCtr="0" anchor="t" bIns="256025" lIns="429750" spcFirstLastPara="1" rIns="45700" wrap="square" tIns="73150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Font typeface="Roboto"/>
                <a:buNone/>
              </a:pPr>
              <a:r>
                <a:rPr lang="en-US" sz="70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ps1</a:t>
              </a:r>
              <a:br>
                <a:rPr b="0" i="0" lang="en-US" sz="700" u="none" cap="none" strike="noStrik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700" u="none" cap="none" strike="noStrik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Pub/Sub</a:t>
              </a:r>
              <a:endParaRPr b="0" i="0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92" name="Google Shape;5192;p114"/>
            <p:cNvSpPr txBox="1"/>
            <p:nvPr/>
          </p:nvSpPr>
          <p:spPr>
            <a:xfrm>
              <a:off x="5948606" y="2057862"/>
              <a:ext cx="618900" cy="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Font typeface="Roboto"/>
                <a:buNone/>
              </a:pPr>
              <a:r>
                <a:rPr b="0" i="0" lang="en-US" sz="650" u="none" cap="none" strike="noStrik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Rules Actions</a:t>
              </a:r>
              <a:endParaRPr b="0" i="0" sz="65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93" name="Google Shape;5193;p114"/>
            <p:cNvCxnSpPr/>
            <p:nvPr/>
          </p:nvCxnSpPr>
          <p:spPr>
            <a:xfrm>
              <a:off x="5959242" y="2065375"/>
              <a:ext cx="768000" cy="0"/>
            </a:xfrm>
            <a:prstGeom prst="straightConnector1">
              <a:avLst/>
            </a:prstGeom>
            <a:noFill/>
            <a:ln cap="flat" cmpd="sng" w="9525">
              <a:solidFill>
                <a:srgbClr val="E0E0E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194" name="Google Shape;5194;p114"/>
          <p:cNvGrpSpPr/>
          <p:nvPr/>
        </p:nvGrpSpPr>
        <p:grpSpPr>
          <a:xfrm>
            <a:off x="6154725" y="1491976"/>
            <a:ext cx="1628335" cy="2731039"/>
            <a:chOff x="7487225" y="1987613"/>
            <a:chExt cx="1628335" cy="2731039"/>
          </a:xfrm>
        </p:grpSpPr>
        <p:sp>
          <p:nvSpPr>
            <p:cNvPr id="5195" name="Google Shape;5195;p114"/>
            <p:cNvSpPr/>
            <p:nvPr/>
          </p:nvSpPr>
          <p:spPr>
            <a:xfrm>
              <a:off x="7487225" y="1987646"/>
              <a:ext cx="1628335" cy="2731007"/>
            </a:xfrm>
            <a:prstGeom prst="roundRect">
              <a:avLst>
                <a:gd fmla="val 827" name="adj"/>
              </a:avLst>
            </a:prstGeom>
            <a:solidFill>
              <a:srgbClr val="F3E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114"/>
            <p:cNvSpPr txBox="1"/>
            <p:nvPr/>
          </p:nvSpPr>
          <p:spPr>
            <a:xfrm>
              <a:off x="7487251" y="1987613"/>
              <a:ext cx="1309432" cy="321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6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700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Marketing Audience Data Sets</a:t>
              </a:r>
              <a:endParaRPr b="0" i="0" sz="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97" name="Google Shape;5197;p114"/>
          <p:cNvSpPr/>
          <p:nvPr/>
        </p:nvSpPr>
        <p:spPr>
          <a:xfrm>
            <a:off x="6244860" y="1798163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Core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8" name="Google Shape;5198;p114"/>
          <p:cNvSpPr/>
          <p:nvPr/>
        </p:nvSpPr>
        <p:spPr>
          <a:xfrm>
            <a:off x="6244860" y="2282488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Archive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9" name="Google Shape;5199;p114"/>
          <p:cNvSpPr/>
          <p:nvPr/>
        </p:nvSpPr>
        <p:spPr>
          <a:xfrm>
            <a:off x="6244860" y="2766813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Program Res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0" name="Google Shape;5200;p114"/>
          <p:cNvSpPr/>
          <p:nvPr/>
        </p:nvSpPr>
        <p:spPr>
          <a:xfrm>
            <a:off x="6244872" y="3251138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 Core View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1" name="Google Shape;5201;p114"/>
          <p:cNvSpPr/>
          <p:nvPr/>
        </p:nvSpPr>
        <p:spPr>
          <a:xfrm>
            <a:off x="6244872" y="3735463"/>
            <a:ext cx="1129200" cy="382200"/>
          </a:xfrm>
          <a:prstGeom prst="roundRect">
            <a:avLst>
              <a:gd fmla="val 1674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429750" spcFirstLastPara="1" rIns="45700" wrap="square" tIns="7315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7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Logs</a:t>
            </a:r>
            <a:br>
              <a:rPr b="0" i="0" lang="en-US" sz="7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700" u="none" cap="none" strike="noStrik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endParaRPr b="0" i="0" sz="700" u="none" cap="none" strike="noStrik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02" name="Google Shape;5202;p114"/>
          <p:cNvCxnSpPr>
            <a:stCxn id="5165" idx="3"/>
            <a:endCxn id="5195" idx="1"/>
          </p:cNvCxnSpPr>
          <p:nvPr/>
        </p:nvCxnSpPr>
        <p:spPr>
          <a:xfrm>
            <a:off x="5658207" y="1904913"/>
            <a:ext cx="496500" cy="952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3" name="Google Shape;5203;p114"/>
          <p:cNvCxnSpPr>
            <a:stCxn id="5188" idx="3"/>
            <a:endCxn id="5195" idx="1"/>
          </p:cNvCxnSpPr>
          <p:nvPr/>
        </p:nvCxnSpPr>
        <p:spPr>
          <a:xfrm>
            <a:off x="5658207" y="2536338"/>
            <a:ext cx="496500" cy="3213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4" name="Google Shape;5204;p114"/>
          <p:cNvCxnSpPr>
            <a:stCxn id="5166" idx="3"/>
            <a:endCxn id="5195" idx="1"/>
          </p:cNvCxnSpPr>
          <p:nvPr/>
        </p:nvCxnSpPr>
        <p:spPr>
          <a:xfrm flipH="1" rot="10800000">
            <a:off x="5658195" y="2857525"/>
            <a:ext cx="496500" cy="301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5" name="Google Shape;5205;p114"/>
          <p:cNvCxnSpPr>
            <a:stCxn id="5163" idx="3"/>
            <a:endCxn id="5195" idx="1"/>
          </p:cNvCxnSpPr>
          <p:nvPr/>
        </p:nvCxnSpPr>
        <p:spPr>
          <a:xfrm flipH="1" rot="10800000">
            <a:off x="5658207" y="2857513"/>
            <a:ext cx="496500" cy="736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6" name="Google Shape;5206;p114"/>
          <p:cNvCxnSpPr>
            <a:stCxn id="5164" idx="3"/>
            <a:endCxn id="5195" idx="1"/>
          </p:cNvCxnSpPr>
          <p:nvPr/>
        </p:nvCxnSpPr>
        <p:spPr>
          <a:xfrm flipH="1" rot="10800000">
            <a:off x="5658207" y="2857488"/>
            <a:ext cx="496500" cy="1171500"/>
          </a:xfrm>
          <a:prstGeom prst="straightConnector1">
            <a:avLst/>
          </a:prstGeom>
          <a:noFill/>
          <a:ln cap="flat" cmpd="sng" w="9525">
            <a:solidFill>
              <a:srgbClr val="3A7D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07" name="Google Shape;5207;p114"/>
          <p:cNvPicPr preferRelativeResize="0"/>
          <p:nvPr/>
        </p:nvPicPr>
        <p:blipFill rotWithShape="1">
          <a:blip r:embed="rId3">
            <a:alphaModFix/>
          </a:blip>
          <a:srcRect b="-59115" l="-6931" r="-5592" t="-49478"/>
          <a:stretch/>
        </p:blipFill>
        <p:spPr>
          <a:xfrm>
            <a:off x="1225792" y="981011"/>
            <a:ext cx="982184" cy="3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8" name="Google Shape;520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62" y="2282500"/>
            <a:ext cx="274181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9" name="Google Shape;5209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193" y="1682782"/>
            <a:ext cx="238725" cy="2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0" name="Google Shape;5210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7187" y="3955450"/>
            <a:ext cx="238725" cy="19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1" name="Google Shape;5211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7175" y="3062862"/>
            <a:ext cx="238725" cy="19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2" name="Google Shape;5212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7187" y="3501350"/>
            <a:ext cx="238725" cy="19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3" name="Google Shape;5213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1040" y="1781191"/>
            <a:ext cx="238725" cy="23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4" name="Google Shape;5214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1015" y="2412616"/>
            <a:ext cx="238725" cy="23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5" name="Google Shape;5215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1015" y="3476116"/>
            <a:ext cx="238725" cy="23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6" name="Google Shape;5216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1027" y="3052841"/>
            <a:ext cx="238725" cy="23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7" name="Google Shape;5217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1015" y="3899391"/>
            <a:ext cx="238725" cy="23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8" name="Google Shape;5218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1665" y="3879187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9" name="Google Shape;5219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1665" y="3436662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0" name="Google Shape;5220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1665" y="3035412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1" name="Google Shape;5221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2740" y="2395250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2" name="Google Shape;5222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1665" y="1763825"/>
            <a:ext cx="201300" cy="27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3" name="Google Shape;5223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927" y="1888636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4" name="Google Shape;5224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927" y="2372961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5" name="Google Shape;5225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927" y="2857286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6" name="Google Shape;5226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927" y="3341611"/>
            <a:ext cx="201300" cy="20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7" name="Google Shape;5227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927" y="3825936"/>
            <a:ext cx="201300" cy="20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CP Template">
  <a:themeElements>
    <a:clrScheme name="GCP template">
      <a:dk1>
        <a:srgbClr val="000000"/>
      </a:dk1>
      <a:lt1>
        <a:srgbClr val="FFFFFF"/>
      </a:lt1>
      <a:dk2>
        <a:srgbClr val="080808"/>
      </a:dk2>
      <a:lt2>
        <a:srgbClr val="F8F8F8"/>
      </a:lt2>
      <a:accent1>
        <a:srgbClr val="4285F4"/>
      </a:accent1>
      <a:accent2>
        <a:srgbClr val="D02D2A"/>
      </a:accent2>
      <a:accent3>
        <a:srgbClr val="F0A608"/>
      </a:accent3>
      <a:accent4>
        <a:srgbClr val="0F9D58"/>
      </a:accent4>
      <a:accent5>
        <a:srgbClr val="254A89"/>
      </a:accent5>
      <a:accent6>
        <a:srgbClr val="D34836"/>
      </a:accent6>
      <a:hlink>
        <a:srgbClr val="4285F4"/>
      </a:hlink>
      <a:folHlink>
        <a:srgbClr val="254A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CP Template">
  <a:themeElements>
    <a:clrScheme name="GCP template">
      <a:dk1>
        <a:srgbClr val="000000"/>
      </a:dk1>
      <a:lt1>
        <a:srgbClr val="FFFFFF"/>
      </a:lt1>
      <a:dk2>
        <a:srgbClr val="080808"/>
      </a:dk2>
      <a:lt2>
        <a:srgbClr val="F8F8F8"/>
      </a:lt2>
      <a:accent1>
        <a:srgbClr val="4285F4"/>
      </a:accent1>
      <a:accent2>
        <a:srgbClr val="D02D2A"/>
      </a:accent2>
      <a:accent3>
        <a:srgbClr val="F0A608"/>
      </a:accent3>
      <a:accent4>
        <a:srgbClr val="0F9D58"/>
      </a:accent4>
      <a:accent5>
        <a:srgbClr val="254A89"/>
      </a:accent5>
      <a:accent6>
        <a:srgbClr val="D34836"/>
      </a:accent6>
      <a:hlink>
        <a:srgbClr val="4285F4"/>
      </a:hlink>
      <a:folHlink>
        <a:srgbClr val="254A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